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Poppi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Poppins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Poppins-italic.fntdata"/><Relationship Id="rId23" Type="http://schemas.openxmlformats.org/officeDocument/2006/relationships/slide" Target="slides/slide18.xml"/><Relationship Id="rId67" Type="http://schemas.openxmlformats.org/officeDocument/2006/relationships/font" Target="fonts/Poppins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oppins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JM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a72d1054c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7a72d1054c_0_10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a72d1054c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7a72d1054c_0_1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7a72d1054c_0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7a72d1054c_0_1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a72d1054c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7a72d1054c_0_1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a72d1054c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7a72d1054c_0_1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a72d1054c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7a72d1054c_0_1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a72d1054c_0_1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7a72d1054c_0_1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a72d1054c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7a72d1054c_0_1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a72d1054c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7a72d1054c_0_1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a72d1054c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7a72d1054c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a72d1054c_0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7a72d1054c_0_12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92" name="Google Shape;59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99" name="Google Shape;59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06" name="Google Shape;60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13" name="Google Shape;61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20" name="Google Shape;62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27" name="Google Shape;62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34" name="Google Shape;63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41" name="Google Shape;64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48" name="Google Shape;64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5" name="Google Shape;65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62" name="Google Shape;66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69" name="Google Shape;66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76" name="Google Shape;67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a72d1054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7a72d1054c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83" name="Google Shape;68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90" name="Google Shape;69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97" name="Google Shape;69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04" name="Google Shape;70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11" name="Google Shape;71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18" name="Google Shape;71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25" name="Google Shape;725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32" name="Google Shape;732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39" name="Google Shape;73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46" name="Google Shape;746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a72d1054c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7a72d1054c_0_3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53" name="Google Shape;75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60" name="Google Shape;760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67" name="Google Shape;767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74" name="Google Shape;774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81" name="Google Shape;781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88" name="Google Shape;788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95" name="Google Shape;795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02" name="Google Shape;802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09" name="Google Shape;809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16" name="Google Shape;816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a72d1054c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7a72d1054c_0_6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a72d1054c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7a72d1054c_0_10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a72d1054c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7a72d1054c_0_10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a72d1054c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7a72d1054c_0_10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"/>
          <p:cNvSpPr txBox="1"/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9EB9"/>
              </a:buClr>
              <a:buSzPts val="1400"/>
              <a:buNone/>
              <a:defRPr>
                <a:solidFill>
                  <a:srgbClr val="889EB9"/>
                </a:solidFill>
              </a:defRPr>
            </a:lvl2pPr>
            <a:lvl3pPr lvl="2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9EB9"/>
              </a:buClr>
              <a:buSzPts val="1400"/>
              <a:buNone/>
              <a:defRPr>
                <a:solidFill>
                  <a:srgbClr val="889EB9"/>
                </a:solidFill>
              </a:defRPr>
            </a:lvl3pPr>
            <a:lvl4pPr lvl="3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9EB9"/>
              </a:buClr>
              <a:buSzPts val="1400"/>
              <a:buNone/>
              <a:defRPr>
                <a:solidFill>
                  <a:srgbClr val="889EB9"/>
                </a:solidFill>
              </a:defRPr>
            </a:lvl4pPr>
            <a:lvl5pPr lvl="4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9EB9"/>
              </a:buClr>
              <a:buSzPts val="1400"/>
              <a:buNone/>
              <a:defRPr>
                <a:solidFill>
                  <a:srgbClr val="889EB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9EB9"/>
              </a:buClr>
              <a:buSzPts val="2000"/>
              <a:buNone/>
              <a:defRPr>
                <a:solidFill>
                  <a:srgbClr val="889EB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9EB9"/>
              </a:buClr>
              <a:buSzPts val="2000"/>
              <a:buNone/>
              <a:defRPr>
                <a:solidFill>
                  <a:srgbClr val="889EB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9EB9"/>
              </a:buClr>
              <a:buSzPts val="2000"/>
              <a:buNone/>
              <a:defRPr>
                <a:solidFill>
                  <a:srgbClr val="889EB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9EB9"/>
              </a:buClr>
              <a:buSzPts val="2000"/>
              <a:buNone/>
              <a:defRPr>
                <a:solidFill>
                  <a:srgbClr val="889EB9"/>
                </a:solidFill>
              </a:defRPr>
            </a:lvl9pPr>
          </a:lstStyle>
          <a:p/>
        </p:txBody>
      </p:sp>
      <p:sp>
        <p:nvSpPr>
          <p:cNvPr id="27" name="Google Shape;27;p2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Title Only">
  <p:cSld name="6_Title 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>
            <a:off x="533400" y="1352550"/>
            <a:ext cx="2743200" cy="35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600"/>
              <a:buFont typeface="Poppins"/>
              <a:buNone/>
              <a:defRPr b="0" sz="16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2" type="body"/>
          </p:nvPr>
        </p:nvSpPr>
        <p:spPr>
          <a:xfrm>
            <a:off x="533400" y="1581150"/>
            <a:ext cx="2743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8CE"/>
              </a:buClr>
              <a:buSzPts val="1100"/>
              <a:buFont typeface="Poppins"/>
              <a:buNone/>
              <a:defRPr sz="1100">
                <a:solidFill>
                  <a:srgbClr val="0088C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3" type="body"/>
          </p:nvPr>
        </p:nvSpPr>
        <p:spPr>
          <a:xfrm>
            <a:off x="533400" y="2419350"/>
            <a:ext cx="2743200" cy="35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600"/>
              <a:buFont typeface="Poppins"/>
              <a:buNone/>
              <a:defRPr b="0" sz="16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4" type="body"/>
          </p:nvPr>
        </p:nvSpPr>
        <p:spPr>
          <a:xfrm>
            <a:off x="533400" y="2647950"/>
            <a:ext cx="2743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8CE"/>
              </a:buClr>
              <a:buSzPts val="1100"/>
              <a:buFont typeface="Poppins"/>
              <a:buNone/>
              <a:defRPr sz="1100">
                <a:solidFill>
                  <a:srgbClr val="0088C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5" type="body"/>
          </p:nvPr>
        </p:nvSpPr>
        <p:spPr>
          <a:xfrm>
            <a:off x="533400" y="3486150"/>
            <a:ext cx="2743200" cy="35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600"/>
              <a:buFont typeface="Poppins"/>
              <a:buNone/>
              <a:defRPr b="0" sz="16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6" type="body"/>
          </p:nvPr>
        </p:nvSpPr>
        <p:spPr>
          <a:xfrm>
            <a:off x="533400" y="3714750"/>
            <a:ext cx="2743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8CE"/>
              </a:buClr>
              <a:buSzPts val="1100"/>
              <a:buFont typeface="Poppins"/>
              <a:buNone/>
              <a:defRPr sz="1100">
                <a:solidFill>
                  <a:srgbClr val="0088C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95" name="Google Shape;95;p12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Title Only">
  <p:cSld name="5_Title 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/>
          <p:nvPr>
            <p:ph idx="1" type="body"/>
          </p:nvPr>
        </p:nvSpPr>
        <p:spPr>
          <a:xfrm>
            <a:off x="1009650" y="1882588"/>
            <a:ext cx="1352550" cy="1353312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None/>
              <a:defRPr b="0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3"/>
          <p:cNvSpPr/>
          <p:nvPr>
            <p:ph idx="2" type="body"/>
          </p:nvPr>
        </p:nvSpPr>
        <p:spPr>
          <a:xfrm>
            <a:off x="3905250" y="1888519"/>
            <a:ext cx="1352550" cy="1353312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None/>
              <a:defRPr b="0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3"/>
          <p:cNvSpPr/>
          <p:nvPr>
            <p:ph idx="3" type="body"/>
          </p:nvPr>
        </p:nvSpPr>
        <p:spPr>
          <a:xfrm>
            <a:off x="6800850" y="1888519"/>
            <a:ext cx="1352550" cy="1353312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None/>
              <a:defRPr b="0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4" type="body"/>
          </p:nvPr>
        </p:nvSpPr>
        <p:spPr>
          <a:xfrm>
            <a:off x="584200" y="3432175"/>
            <a:ext cx="2159000" cy="892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200"/>
              <a:buNone/>
              <a:defRPr sz="12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5" type="body"/>
          </p:nvPr>
        </p:nvSpPr>
        <p:spPr>
          <a:xfrm>
            <a:off x="3505200" y="3432175"/>
            <a:ext cx="2159000" cy="892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200"/>
              <a:buNone/>
              <a:defRPr sz="12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6" type="body"/>
          </p:nvPr>
        </p:nvSpPr>
        <p:spPr>
          <a:xfrm>
            <a:off x="6375400" y="3432175"/>
            <a:ext cx="2159000" cy="892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200"/>
              <a:buNone/>
              <a:defRPr sz="12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7" type="body"/>
          </p:nvPr>
        </p:nvSpPr>
        <p:spPr>
          <a:xfrm>
            <a:off x="457200" y="990600"/>
            <a:ext cx="82296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200"/>
              <a:buNone/>
              <a:defRPr sz="1200">
                <a:solidFill>
                  <a:srgbClr val="006699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106" name="Google Shape;106;p13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Only">
  <p:cSld name="3_Title 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1376363"/>
            <a:ext cx="19621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450" y="1354138"/>
            <a:ext cx="19621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19850" y="1354138"/>
            <a:ext cx="196215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4"/>
          <p:cNvSpPr/>
          <p:nvPr>
            <p:ph idx="2" type="pic"/>
          </p:nvPr>
        </p:nvSpPr>
        <p:spPr>
          <a:xfrm>
            <a:off x="1066800" y="1639761"/>
            <a:ext cx="148132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14"/>
          <p:cNvSpPr/>
          <p:nvPr>
            <p:ph idx="3" type="pic"/>
          </p:nvPr>
        </p:nvSpPr>
        <p:spPr>
          <a:xfrm>
            <a:off x="3829079" y="1616847"/>
            <a:ext cx="148132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4"/>
          <p:cNvSpPr/>
          <p:nvPr>
            <p:ph idx="4" type="pic"/>
          </p:nvPr>
        </p:nvSpPr>
        <p:spPr>
          <a:xfrm>
            <a:off x="6648479" y="1616847"/>
            <a:ext cx="148132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221673" y="3787902"/>
            <a:ext cx="3138054" cy="460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400"/>
              <a:buFont typeface="Poppins"/>
              <a:buNone/>
              <a:defRPr sz="14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5" type="body"/>
          </p:nvPr>
        </p:nvSpPr>
        <p:spPr>
          <a:xfrm>
            <a:off x="3124200" y="3800094"/>
            <a:ext cx="2971800" cy="43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400"/>
              <a:buFont typeface="Poppins"/>
              <a:buNone/>
              <a:defRPr sz="14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6" type="body"/>
          </p:nvPr>
        </p:nvSpPr>
        <p:spPr>
          <a:xfrm>
            <a:off x="5860473" y="3787902"/>
            <a:ext cx="3138054" cy="460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400"/>
              <a:buFont typeface="Poppins"/>
              <a:buNone/>
              <a:defRPr sz="14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Only">
  <p:cSld name="2_Title 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13" y="1077913"/>
            <a:ext cx="3925887" cy="32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1" type="body"/>
          </p:nvPr>
        </p:nvSpPr>
        <p:spPr>
          <a:xfrm>
            <a:off x="1295400" y="1200150"/>
            <a:ext cx="2217906" cy="284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600"/>
              <a:buFont typeface="Poppins"/>
              <a:buNone/>
              <a:defRPr b="0" sz="16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2" type="body"/>
          </p:nvPr>
        </p:nvSpPr>
        <p:spPr>
          <a:xfrm>
            <a:off x="1295400" y="1428750"/>
            <a:ext cx="274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8CE"/>
              </a:buClr>
              <a:buSzPts val="1100"/>
              <a:buFont typeface="Poppins"/>
              <a:buNone/>
              <a:defRPr sz="1100">
                <a:solidFill>
                  <a:srgbClr val="0088C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3" type="body"/>
          </p:nvPr>
        </p:nvSpPr>
        <p:spPr>
          <a:xfrm>
            <a:off x="1295400" y="2266950"/>
            <a:ext cx="2217906" cy="284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600"/>
              <a:buFont typeface="Poppins"/>
              <a:buNone/>
              <a:defRPr b="0" sz="16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4" type="body"/>
          </p:nvPr>
        </p:nvSpPr>
        <p:spPr>
          <a:xfrm>
            <a:off x="1295400" y="2495550"/>
            <a:ext cx="274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8CE"/>
              </a:buClr>
              <a:buSzPts val="1100"/>
              <a:buFont typeface="Poppins"/>
              <a:buNone/>
              <a:defRPr sz="1100">
                <a:solidFill>
                  <a:srgbClr val="0088C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5" type="body"/>
          </p:nvPr>
        </p:nvSpPr>
        <p:spPr>
          <a:xfrm>
            <a:off x="1295400" y="3333750"/>
            <a:ext cx="2217906" cy="284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600"/>
              <a:buFont typeface="Poppins"/>
              <a:buNone/>
              <a:defRPr b="0" sz="16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6" type="body"/>
          </p:nvPr>
        </p:nvSpPr>
        <p:spPr>
          <a:xfrm>
            <a:off x="1295400" y="3562350"/>
            <a:ext cx="274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8CE"/>
              </a:buClr>
              <a:buSzPts val="1100"/>
              <a:buFont typeface="Poppins"/>
              <a:buNone/>
              <a:defRPr sz="1100">
                <a:solidFill>
                  <a:srgbClr val="0088C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5"/>
          <p:cNvSpPr/>
          <p:nvPr>
            <p:ph idx="7" type="pic"/>
          </p:nvPr>
        </p:nvSpPr>
        <p:spPr>
          <a:xfrm>
            <a:off x="4709141" y="1352550"/>
            <a:ext cx="3429000" cy="1960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15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5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000" y="1323975"/>
            <a:ext cx="4918075" cy="2935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" type="body"/>
          </p:nvPr>
        </p:nvSpPr>
        <p:spPr>
          <a:xfrm>
            <a:off x="5791200" y="1373187"/>
            <a:ext cx="2667000" cy="665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600"/>
              <a:buFont typeface="Poppins"/>
              <a:buNone/>
              <a:defRPr b="0" sz="16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2" type="body"/>
          </p:nvPr>
        </p:nvSpPr>
        <p:spPr>
          <a:xfrm>
            <a:off x="5791200" y="2190750"/>
            <a:ext cx="2819400" cy="360363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3" type="body"/>
          </p:nvPr>
        </p:nvSpPr>
        <p:spPr>
          <a:xfrm>
            <a:off x="5791200" y="2551113"/>
            <a:ext cx="281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100"/>
              <a:buFont typeface="Poppins"/>
              <a:buNone/>
              <a:defRPr sz="11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4" type="body"/>
          </p:nvPr>
        </p:nvSpPr>
        <p:spPr>
          <a:xfrm>
            <a:off x="5791200" y="3257551"/>
            <a:ext cx="2819400" cy="3810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5" type="body"/>
          </p:nvPr>
        </p:nvSpPr>
        <p:spPr>
          <a:xfrm>
            <a:off x="5791200" y="3638550"/>
            <a:ext cx="2971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100"/>
              <a:buFont typeface="Poppins"/>
              <a:buNone/>
              <a:defRPr sz="11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16"/>
          <p:cNvSpPr/>
          <p:nvPr>
            <p:ph idx="6" type="pic"/>
          </p:nvPr>
        </p:nvSpPr>
        <p:spPr>
          <a:xfrm>
            <a:off x="1125304" y="1700784"/>
            <a:ext cx="3429000" cy="2065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16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 List">
  <p:cSld name="Three Column Lis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p17"/>
          <p:cNvCxnSpPr/>
          <p:nvPr/>
        </p:nvCxnSpPr>
        <p:spPr>
          <a:xfrm>
            <a:off x="3200400" y="1189038"/>
            <a:ext cx="0" cy="268605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6096000" y="1189038"/>
            <a:ext cx="0" cy="268605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17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1" type="body"/>
          </p:nvPr>
        </p:nvSpPr>
        <p:spPr>
          <a:xfrm>
            <a:off x="457200" y="1581150"/>
            <a:ext cx="25908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Courier New"/>
              <a:buChar char="o"/>
              <a:defRPr sz="12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2" type="body"/>
          </p:nvPr>
        </p:nvSpPr>
        <p:spPr>
          <a:xfrm>
            <a:off x="3352800" y="1581150"/>
            <a:ext cx="25908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Courier New"/>
              <a:buChar char="o"/>
              <a:defRPr sz="12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3" type="body"/>
          </p:nvPr>
        </p:nvSpPr>
        <p:spPr>
          <a:xfrm>
            <a:off x="6248400" y="1581150"/>
            <a:ext cx="25908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40"/>
              <a:buFont typeface="Courier New"/>
              <a:buChar char="o"/>
              <a:defRPr sz="12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4" type="body"/>
          </p:nvPr>
        </p:nvSpPr>
        <p:spPr>
          <a:xfrm>
            <a:off x="457200" y="1200150"/>
            <a:ext cx="20574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5" type="body"/>
          </p:nvPr>
        </p:nvSpPr>
        <p:spPr>
          <a:xfrm>
            <a:off x="3352800" y="1200150"/>
            <a:ext cx="20574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6" type="body"/>
          </p:nvPr>
        </p:nvSpPr>
        <p:spPr>
          <a:xfrm>
            <a:off x="6248400" y="1200150"/>
            <a:ext cx="20574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7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157" name="Google Shape;157;p18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Blank">
  <p:cSld name="2_Blank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/>
          <p:nvPr>
            <p:ph idx="2" type="pic"/>
          </p:nvPr>
        </p:nvSpPr>
        <p:spPr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165" name="Google Shape;165;p20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Layout">
  <p:cSld name="2 Column Layou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/>
          <p:nvPr>
            <p:ph type="title"/>
          </p:nvPr>
        </p:nvSpPr>
        <p:spPr>
          <a:xfrm>
            <a:off x="457200" y="438150"/>
            <a:ext cx="7620000" cy="422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" type="body"/>
          </p:nvPr>
        </p:nvSpPr>
        <p:spPr>
          <a:xfrm>
            <a:off x="609599" y="1504950"/>
            <a:ext cx="3654357" cy="295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2" type="body"/>
          </p:nvPr>
        </p:nvSpPr>
        <p:spPr>
          <a:xfrm>
            <a:off x="4800600" y="1504950"/>
            <a:ext cx="37338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3" type="body"/>
          </p:nvPr>
        </p:nvSpPr>
        <p:spPr>
          <a:xfrm>
            <a:off x="609600" y="1047750"/>
            <a:ext cx="28194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4" type="body"/>
          </p:nvPr>
        </p:nvSpPr>
        <p:spPr>
          <a:xfrm>
            <a:off x="4800600" y="1047750"/>
            <a:ext cx="28194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36" name="Google Shape;36;p3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eet The Team">
  <p:cSld name="Meet The Team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1"/>
          <p:cNvSpPr/>
          <p:nvPr>
            <p:ph idx="2" type="pic"/>
          </p:nvPr>
        </p:nvSpPr>
        <p:spPr>
          <a:xfrm>
            <a:off x="533400" y="1200150"/>
            <a:ext cx="1828800" cy="1518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21"/>
          <p:cNvSpPr/>
          <p:nvPr>
            <p:ph idx="3" type="pic"/>
          </p:nvPr>
        </p:nvSpPr>
        <p:spPr>
          <a:xfrm>
            <a:off x="2590800" y="1200150"/>
            <a:ext cx="1828800" cy="1518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21"/>
          <p:cNvSpPr/>
          <p:nvPr>
            <p:ph idx="4" type="pic"/>
          </p:nvPr>
        </p:nvSpPr>
        <p:spPr>
          <a:xfrm>
            <a:off x="4648200" y="1200150"/>
            <a:ext cx="1828800" cy="1518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21"/>
          <p:cNvSpPr/>
          <p:nvPr>
            <p:ph idx="5" type="pic"/>
          </p:nvPr>
        </p:nvSpPr>
        <p:spPr>
          <a:xfrm>
            <a:off x="6705600" y="1200150"/>
            <a:ext cx="1828800" cy="1518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2514600" y="3238500"/>
            <a:ext cx="1901952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indent="-228600" lvl="4" marL="22860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6" type="body"/>
          </p:nvPr>
        </p:nvSpPr>
        <p:spPr>
          <a:xfrm>
            <a:off x="4572000" y="3238500"/>
            <a:ext cx="1901952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indent="-228600" lvl="4" marL="22860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1"/>
          <p:cNvSpPr txBox="1"/>
          <p:nvPr>
            <p:ph idx="7" type="body"/>
          </p:nvPr>
        </p:nvSpPr>
        <p:spPr>
          <a:xfrm>
            <a:off x="6629400" y="3238500"/>
            <a:ext cx="1901952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indent="-228600" lvl="4" marL="22860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21"/>
          <p:cNvSpPr txBox="1"/>
          <p:nvPr>
            <p:ph idx="8" type="body"/>
          </p:nvPr>
        </p:nvSpPr>
        <p:spPr>
          <a:xfrm>
            <a:off x="457200" y="3238500"/>
            <a:ext cx="1901952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indent="-228600" lvl="4" marL="22860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21"/>
          <p:cNvSpPr txBox="1"/>
          <p:nvPr>
            <p:ph idx="9" type="body"/>
          </p:nvPr>
        </p:nvSpPr>
        <p:spPr>
          <a:xfrm>
            <a:off x="2514600" y="3486150"/>
            <a:ext cx="1901952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indent="-228600" lvl="4" marL="22860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3" type="body"/>
          </p:nvPr>
        </p:nvSpPr>
        <p:spPr>
          <a:xfrm>
            <a:off x="4572000" y="3486150"/>
            <a:ext cx="1901952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indent="-228600" lvl="4" marL="22860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1"/>
          <p:cNvSpPr txBox="1"/>
          <p:nvPr>
            <p:ph idx="14" type="body"/>
          </p:nvPr>
        </p:nvSpPr>
        <p:spPr>
          <a:xfrm>
            <a:off x="6629400" y="3486150"/>
            <a:ext cx="1901952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indent="-228600" lvl="4" marL="22860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1"/>
          <p:cNvSpPr txBox="1"/>
          <p:nvPr>
            <p:ph idx="15" type="body"/>
          </p:nvPr>
        </p:nvSpPr>
        <p:spPr>
          <a:xfrm>
            <a:off x="457200" y="3486150"/>
            <a:ext cx="1901952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indent="-228600" lvl="4" marL="22860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1"/>
          <p:cNvSpPr txBox="1"/>
          <p:nvPr>
            <p:ph idx="16" type="body"/>
          </p:nvPr>
        </p:nvSpPr>
        <p:spPr>
          <a:xfrm>
            <a:off x="533400" y="2683764"/>
            <a:ext cx="1828800" cy="268986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1"/>
          <p:cNvSpPr txBox="1"/>
          <p:nvPr>
            <p:ph idx="17" type="body"/>
          </p:nvPr>
        </p:nvSpPr>
        <p:spPr>
          <a:xfrm>
            <a:off x="2590800" y="2683764"/>
            <a:ext cx="1828800" cy="268986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18" type="body"/>
          </p:nvPr>
        </p:nvSpPr>
        <p:spPr>
          <a:xfrm>
            <a:off x="4648200" y="2683764"/>
            <a:ext cx="1828800" cy="268986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1"/>
          <p:cNvSpPr txBox="1"/>
          <p:nvPr>
            <p:ph idx="19" type="body"/>
          </p:nvPr>
        </p:nvSpPr>
        <p:spPr>
          <a:xfrm>
            <a:off x="6705600" y="2683764"/>
            <a:ext cx="1828800" cy="268986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1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185" name="Google Shape;185;p21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ph Layout">
  <p:cSld name="Graph Layou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457200" y="990600"/>
            <a:ext cx="82296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22"/>
          <p:cNvSpPr/>
          <p:nvPr>
            <p:ph idx="2" type="chart"/>
          </p:nvPr>
        </p:nvSpPr>
        <p:spPr>
          <a:xfrm>
            <a:off x="304800" y="1657350"/>
            <a:ext cx="45720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22"/>
          <p:cNvSpPr txBox="1"/>
          <p:nvPr>
            <p:ph idx="3" type="body"/>
          </p:nvPr>
        </p:nvSpPr>
        <p:spPr>
          <a:xfrm>
            <a:off x="5562600" y="2266950"/>
            <a:ext cx="2667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1115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Char char="–"/>
              <a:defRPr sz="1300"/>
            </a:lvl2pPr>
            <a:lvl3pPr indent="-31115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Char char="•"/>
              <a:defRPr sz="1300"/>
            </a:lvl3pPr>
            <a:lvl4pPr indent="-31115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Char char="–"/>
              <a:defRPr sz="1300"/>
            </a:lvl4pPr>
            <a:lvl5pPr indent="-31115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Char char="»"/>
              <a:defRPr sz="13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2"/>
          <p:cNvSpPr txBox="1"/>
          <p:nvPr>
            <p:ph idx="4" type="body"/>
          </p:nvPr>
        </p:nvSpPr>
        <p:spPr>
          <a:xfrm>
            <a:off x="5562600" y="1885950"/>
            <a:ext cx="24384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22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193" name="Google Shape;193;p22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ph Layout 3">
  <p:cSld name="Graph Layout 3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3"/>
          <p:cNvSpPr/>
          <p:nvPr>
            <p:ph idx="2" type="chart"/>
          </p:nvPr>
        </p:nvSpPr>
        <p:spPr>
          <a:xfrm>
            <a:off x="4343400" y="1123950"/>
            <a:ext cx="4343400" cy="3105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533400" y="1352550"/>
            <a:ext cx="2217906" cy="284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Poppins"/>
              <a:buNone/>
              <a:defRPr b="0" sz="16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23"/>
          <p:cNvSpPr txBox="1"/>
          <p:nvPr>
            <p:ph idx="3" type="body"/>
          </p:nvPr>
        </p:nvSpPr>
        <p:spPr>
          <a:xfrm>
            <a:off x="533400" y="1581150"/>
            <a:ext cx="2743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8CE"/>
              </a:buClr>
              <a:buSzPts val="1100"/>
              <a:buFont typeface="Poppins"/>
              <a:buNone/>
              <a:defRPr sz="1100">
                <a:solidFill>
                  <a:srgbClr val="0088C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3"/>
          <p:cNvSpPr txBox="1"/>
          <p:nvPr>
            <p:ph idx="4" type="body"/>
          </p:nvPr>
        </p:nvSpPr>
        <p:spPr>
          <a:xfrm>
            <a:off x="533400" y="2419350"/>
            <a:ext cx="2217906" cy="284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Poppins"/>
              <a:buNone/>
              <a:defRPr b="0" sz="16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23"/>
          <p:cNvSpPr txBox="1"/>
          <p:nvPr>
            <p:ph idx="5" type="body"/>
          </p:nvPr>
        </p:nvSpPr>
        <p:spPr>
          <a:xfrm>
            <a:off x="533400" y="2647950"/>
            <a:ext cx="2743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8CE"/>
              </a:buClr>
              <a:buSzPts val="1100"/>
              <a:buFont typeface="Poppins"/>
              <a:buNone/>
              <a:defRPr sz="1100">
                <a:solidFill>
                  <a:srgbClr val="0088C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3"/>
          <p:cNvSpPr txBox="1"/>
          <p:nvPr>
            <p:ph idx="6" type="body"/>
          </p:nvPr>
        </p:nvSpPr>
        <p:spPr>
          <a:xfrm>
            <a:off x="533400" y="3486150"/>
            <a:ext cx="2217906" cy="284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Poppins"/>
              <a:buNone/>
              <a:defRPr b="0" sz="16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3"/>
          <p:cNvSpPr txBox="1"/>
          <p:nvPr>
            <p:ph idx="7" type="body"/>
          </p:nvPr>
        </p:nvSpPr>
        <p:spPr>
          <a:xfrm>
            <a:off x="533400" y="3714750"/>
            <a:ext cx="2743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88CE"/>
              </a:buClr>
              <a:buSzPts val="1100"/>
              <a:buFont typeface="Poppins"/>
              <a:buNone/>
              <a:defRPr sz="1100">
                <a:solidFill>
                  <a:srgbClr val="0088C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Poppins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3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204" name="Google Shape;204;p23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ph Layout Option 2">
  <p:cSld name="Graph Layout Option 2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457200" y="914400"/>
            <a:ext cx="82296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24"/>
          <p:cNvSpPr/>
          <p:nvPr>
            <p:ph idx="2" type="chart"/>
          </p:nvPr>
        </p:nvSpPr>
        <p:spPr>
          <a:xfrm>
            <a:off x="228600" y="1600200"/>
            <a:ext cx="4572000" cy="264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24"/>
          <p:cNvSpPr txBox="1"/>
          <p:nvPr>
            <p:ph idx="3" type="body"/>
          </p:nvPr>
        </p:nvSpPr>
        <p:spPr>
          <a:xfrm>
            <a:off x="5867400" y="1809750"/>
            <a:ext cx="266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100"/>
              <a:buNone/>
              <a:defRPr sz="1100">
                <a:solidFill>
                  <a:srgbClr val="006699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24"/>
          <p:cNvSpPr txBox="1"/>
          <p:nvPr>
            <p:ph idx="4" type="body"/>
          </p:nvPr>
        </p:nvSpPr>
        <p:spPr>
          <a:xfrm>
            <a:off x="5867400" y="2419350"/>
            <a:ext cx="266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100"/>
              <a:buNone/>
              <a:defRPr sz="1100">
                <a:solidFill>
                  <a:srgbClr val="006699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24"/>
          <p:cNvSpPr txBox="1"/>
          <p:nvPr>
            <p:ph idx="5" type="body"/>
          </p:nvPr>
        </p:nvSpPr>
        <p:spPr>
          <a:xfrm>
            <a:off x="5867400" y="3028950"/>
            <a:ext cx="266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100"/>
              <a:buNone/>
              <a:defRPr sz="1100">
                <a:solidFill>
                  <a:srgbClr val="006699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24"/>
          <p:cNvSpPr txBox="1"/>
          <p:nvPr>
            <p:ph idx="6" type="body"/>
          </p:nvPr>
        </p:nvSpPr>
        <p:spPr>
          <a:xfrm>
            <a:off x="5867400" y="3638550"/>
            <a:ext cx="266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100"/>
              <a:buNone/>
              <a:defRPr sz="1100">
                <a:solidFill>
                  <a:srgbClr val="006699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24"/>
          <p:cNvSpPr txBox="1"/>
          <p:nvPr>
            <p:ph idx="7" type="body"/>
          </p:nvPr>
        </p:nvSpPr>
        <p:spPr>
          <a:xfrm>
            <a:off x="4876800" y="1935748"/>
            <a:ext cx="838200" cy="331202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24"/>
          <p:cNvSpPr txBox="1"/>
          <p:nvPr>
            <p:ph idx="8" type="body"/>
          </p:nvPr>
        </p:nvSpPr>
        <p:spPr>
          <a:xfrm>
            <a:off x="4876800" y="2564398"/>
            <a:ext cx="838200" cy="388352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4"/>
          <p:cNvSpPr txBox="1"/>
          <p:nvPr>
            <p:ph idx="9" type="body"/>
          </p:nvPr>
        </p:nvSpPr>
        <p:spPr>
          <a:xfrm>
            <a:off x="4876800" y="3173998"/>
            <a:ext cx="838200" cy="388352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24"/>
          <p:cNvSpPr txBox="1"/>
          <p:nvPr>
            <p:ph idx="13" type="body"/>
          </p:nvPr>
        </p:nvSpPr>
        <p:spPr>
          <a:xfrm>
            <a:off x="4876800" y="3783598"/>
            <a:ext cx="838200" cy="388352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218" name="Google Shape;218;p24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mart Art Layout">
  <p:cSld name="Smart Art Layou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457200" y="914400"/>
            <a:ext cx="82296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5"/>
          <p:cNvSpPr/>
          <p:nvPr>
            <p:ph idx="2" type="dgm"/>
          </p:nvPr>
        </p:nvSpPr>
        <p:spPr>
          <a:xfrm>
            <a:off x="228600" y="1600200"/>
            <a:ext cx="45720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25"/>
          <p:cNvSpPr txBox="1"/>
          <p:nvPr>
            <p:ph idx="3" type="body"/>
          </p:nvPr>
        </p:nvSpPr>
        <p:spPr>
          <a:xfrm>
            <a:off x="5867400" y="1809750"/>
            <a:ext cx="266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100"/>
              <a:buNone/>
              <a:defRPr sz="1100">
                <a:solidFill>
                  <a:srgbClr val="006699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25"/>
          <p:cNvSpPr txBox="1"/>
          <p:nvPr>
            <p:ph idx="4" type="body"/>
          </p:nvPr>
        </p:nvSpPr>
        <p:spPr>
          <a:xfrm>
            <a:off x="5867400" y="2419350"/>
            <a:ext cx="266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100"/>
              <a:buNone/>
              <a:defRPr sz="1100">
                <a:solidFill>
                  <a:srgbClr val="006699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25"/>
          <p:cNvSpPr txBox="1"/>
          <p:nvPr>
            <p:ph idx="5" type="body"/>
          </p:nvPr>
        </p:nvSpPr>
        <p:spPr>
          <a:xfrm>
            <a:off x="5867400" y="3028950"/>
            <a:ext cx="266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100"/>
              <a:buNone/>
              <a:defRPr sz="1100">
                <a:solidFill>
                  <a:srgbClr val="006699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25"/>
          <p:cNvSpPr txBox="1"/>
          <p:nvPr>
            <p:ph idx="6" type="body"/>
          </p:nvPr>
        </p:nvSpPr>
        <p:spPr>
          <a:xfrm>
            <a:off x="5867400" y="3638550"/>
            <a:ext cx="2667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100"/>
              <a:buNone/>
              <a:defRPr sz="1100">
                <a:solidFill>
                  <a:srgbClr val="006699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25"/>
          <p:cNvSpPr txBox="1"/>
          <p:nvPr>
            <p:ph idx="7" type="body"/>
          </p:nvPr>
        </p:nvSpPr>
        <p:spPr>
          <a:xfrm>
            <a:off x="4953000" y="1935748"/>
            <a:ext cx="762000" cy="331202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25"/>
          <p:cNvSpPr txBox="1"/>
          <p:nvPr>
            <p:ph idx="8" type="body"/>
          </p:nvPr>
        </p:nvSpPr>
        <p:spPr>
          <a:xfrm>
            <a:off x="4953000" y="2564398"/>
            <a:ext cx="762000" cy="388352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25"/>
          <p:cNvSpPr txBox="1"/>
          <p:nvPr>
            <p:ph idx="9" type="body"/>
          </p:nvPr>
        </p:nvSpPr>
        <p:spPr>
          <a:xfrm>
            <a:off x="4953000" y="3173998"/>
            <a:ext cx="762000" cy="388352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25"/>
          <p:cNvSpPr txBox="1"/>
          <p:nvPr>
            <p:ph idx="13" type="body"/>
          </p:nvPr>
        </p:nvSpPr>
        <p:spPr>
          <a:xfrm>
            <a:off x="4953000" y="3783598"/>
            <a:ext cx="762000" cy="388352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25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232" name="Google Shape;232;p25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thing About Us">
  <p:cSld name="Something About Us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/>
          <p:nvPr>
            <p:ph idx="2" type="pic"/>
          </p:nvPr>
        </p:nvSpPr>
        <p:spPr>
          <a:xfrm>
            <a:off x="533400" y="990600"/>
            <a:ext cx="8001000" cy="2495550"/>
          </a:xfrm>
          <a:prstGeom prst="rect">
            <a:avLst/>
          </a:prstGeom>
          <a:noFill/>
          <a:ln cap="flat" cmpd="sng" w="381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26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6"/>
          <p:cNvSpPr txBox="1"/>
          <p:nvPr>
            <p:ph idx="1" type="body"/>
          </p:nvPr>
        </p:nvSpPr>
        <p:spPr>
          <a:xfrm>
            <a:off x="4800600" y="3714750"/>
            <a:ext cx="3810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26"/>
          <p:cNvSpPr txBox="1"/>
          <p:nvPr>
            <p:ph idx="3" type="body"/>
          </p:nvPr>
        </p:nvSpPr>
        <p:spPr>
          <a:xfrm>
            <a:off x="533400" y="3638550"/>
            <a:ext cx="2438400" cy="285750"/>
          </a:xfrm>
          <a:prstGeom prst="rect">
            <a:avLst/>
          </a:prstGeom>
          <a:solidFill>
            <a:srgbClr val="008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26"/>
          <p:cNvSpPr txBox="1"/>
          <p:nvPr>
            <p:ph idx="4" type="body"/>
          </p:nvPr>
        </p:nvSpPr>
        <p:spPr>
          <a:xfrm>
            <a:off x="533400" y="3943350"/>
            <a:ext cx="29718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26"/>
          <p:cNvSpPr txBox="1"/>
          <p:nvPr>
            <p:ph idx="11" type="ftr"/>
          </p:nvPr>
        </p:nvSpPr>
        <p:spPr>
          <a:xfrm>
            <a:off x="457200" y="4781550"/>
            <a:ext cx="60198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6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Gallery">
  <p:cSld name="Image Galler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/>
          <p:nvPr>
            <p:ph idx="2" type="pic"/>
          </p:nvPr>
        </p:nvSpPr>
        <p:spPr>
          <a:xfrm>
            <a:off x="533400" y="1123950"/>
            <a:ext cx="228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" name="Google Shape;243;p27"/>
          <p:cNvSpPr/>
          <p:nvPr>
            <p:ph idx="3" type="pic"/>
          </p:nvPr>
        </p:nvSpPr>
        <p:spPr>
          <a:xfrm>
            <a:off x="3124200" y="1123950"/>
            <a:ext cx="228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27"/>
          <p:cNvSpPr/>
          <p:nvPr>
            <p:ph idx="4" type="pic"/>
          </p:nvPr>
        </p:nvSpPr>
        <p:spPr>
          <a:xfrm>
            <a:off x="5715000" y="1123950"/>
            <a:ext cx="228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27"/>
          <p:cNvSpPr/>
          <p:nvPr>
            <p:ph idx="5" type="pic"/>
          </p:nvPr>
        </p:nvSpPr>
        <p:spPr>
          <a:xfrm>
            <a:off x="533400" y="2876550"/>
            <a:ext cx="228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27"/>
          <p:cNvSpPr/>
          <p:nvPr>
            <p:ph idx="6" type="pic"/>
          </p:nvPr>
        </p:nvSpPr>
        <p:spPr>
          <a:xfrm>
            <a:off x="3124200" y="2876550"/>
            <a:ext cx="228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27"/>
          <p:cNvSpPr/>
          <p:nvPr>
            <p:ph idx="7" type="pic"/>
          </p:nvPr>
        </p:nvSpPr>
        <p:spPr>
          <a:xfrm>
            <a:off x="5715000" y="2876550"/>
            <a:ext cx="228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27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7"/>
          <p:cNvSpPr txBox="1"/>
          <p:nvPr>
            <p:ph idx="1" type="body"/>
          </p:nvPr>
        </p:nvSpPr>
        <p:spPr>
          <a:xfrm>
            <a:off x="533400" y="2266950"/>
            <a:ext cx="2286000" cy="27432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27"/>
          <p:cNvSpPr txBox="1"/>
          <p:nvPr>
            <p:ph idx="8" type="body"/>
          </p:nvPr>
        </p:nvSpPr>
        <p:spPr>
          <a:xfrm>
            <a:off x="3124200" y="2266950"/>
            <a:ext cx="2286000" cy="27432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27"/>
          <p:cNvSpPr txBox="1"/>
          <p:nvPr>
            <p:ph idx="9" type="body"/>
          </p:nvPr>
        </p:nvSpPr>
        <p:spPr>
          <a:xfrm>
            <a:off x="5715000" y="2266950"/>
            <a:ext cx="2286000" cy="27432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27"/>
          <p:cNvSpPr txBox="1"/>
          <p:nvPr>
            <p:ph idx="13" type="body"/>
          </p:nvPr>
        </p:nvSpPr>
        <p:spPr>
          <a:xfrm>
            <a:off x="533400" y="4019550"/>
            <a:ext cx="2286000" cy="27432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27"/>
          <p:cNvSpPr txBox="1"/>
          <p:nvPr>
            <p:ph idx="14" type="body"/>
          </p:nvPr>
        </p:nvSpPr>
        <p:spPr>
          <a:xfrm>
            <a:off x="3124200" y="4019550"/>
            <a:ext cx="2286000" cy="27432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27"/>
          <p:cNvSpPr txBox="1"/>
          <p:nvPr>
            <p:ph idx="15" type="body"/>
          </p:nvPr>
        </p:nvSpPr>
        <p:spPr>
          <a:xfrm>
            <a:off x="5715000" y="4019550"/>
            <a:ext cx="2286000" cy="27432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27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256" name="Google Shape;256;p27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ur Services">
  <p:cSld name="Our Services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/>
          <p:nvPr/>
        </p:nvSpPr>
        <p:spPr>
          <a:xfrm>
            <a:off x="533400" y="1029611"/>
            <a:ext cx="7772400" cy="39914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9" name="Google Shape;259;p28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8"/>
          <p:cNvSpPr/>
          <p:nvPr>
            <p:ph idx="2" type="pic"/>
          </p:nvPr>
        </p:nvSpPr>
        <p:spPr>
          <a:xfrm>
            <a:off x="533400" y="1885950"/>
            <a:ext cx="762000" cy="718705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reflection blurRad="0" dir="0" dist="0" endA="300" endPos="35000" fadeDir="5400000" kx="0" rotWithShape="0" algn="bl" stA="52000" stPos="0" sy="-100000" ky="0"/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"/>
              <a:buFont typeface="Arial"/>
              <a:buChar char="•"/>
              <a:defRPr b="0" i="0" sz="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28"/>
          <p:cNvSpPr/>
          <p:nvPr>
            <p:ph idx="3" type="pic"/>
          </p:nvPr>
        </p:nvSpPr>
        <p:spPr>
          <a:xfrm>
            <a:off x="533400" y="3257550"/>
            <a:ext cx="762000" cy="718705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reflection blurRad="0" dir="0" dist="0" endA="300" endPos="35000" fadeDir="5400000" kx="0" rotWithShape="0" algn="bl" stA="52000" stPos="0" sy="-100000" ky="0"/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"/>
              <a:buFont typeface="Arial"/>
              <a:buChar char="•"/>
              <a:defRPr b="0" i="0" sz="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28"/>
          <p:cNvSpPr/>
          <p:nvPr>
            <p:ph idx="4" type="pic"/>
          </p:nvPr>
        </p:nvSpPr>
        <p:spPr>
          <a:xfrm>
            <a:off x="4724400" y="3257550"/>
            <a:ext cx="762000" cy="718705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reflection blurRad="0" dir="0" dist="0" endA="300" endPos="35000" fadeDir="5400000" kx="0" rotWithShape="0" algn="bl" stA="52000" stPos="0" sy="-100000" ky="0"/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"/>
              <a:buFont typeface="Arial"/>
              <a:buChar char="•"/>
              <a:defRPr b="0" i="0" sz="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28"/>
          <p:cNvSpPr/>
          <p:nvPr>
            <p:ph idx="5" type="pic"/>
          </p:nvPr>
        </p:nvSpPr>
        <p:spPr>
          <a:xfrm>
            <a:off x="4724400" y="1885950"/>
            <a:ext cx="762000" cy="718705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reflection blurRad="0" dir="0" dist="0" endA="300" endPos="35000" fadeDir="5400000" kx="0" rotWithShape="0" algn="bl" stA="52000" stPos="0" sy="-100000" ky="0"/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"/>
              <a:buFont typeface="Arial"/>
              <a:buChar char="•"/>
              <a:defRPr b="0" i="0" sz="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1371600" y="1809750"/>
            <a:ext cx="2209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600"/>
              <a:buNone/>
              <a:defRPr b="0" sz="16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b="1" sz="1600">
                <a:solidFill>
                  <a:srgbClr val="CC3399"/>
                </a:solidFill>
              </a:defRPr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•"/>
              <a:defRPr b="1" sz="1600">
                <a:solidFill>
                  <a:srgbClr val="CC3399"/>
                </a:solidFill>
              </a:defRPr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b="1" sz="1600">
                <a:solidFill>
                  <a:srgbClr val="CC3399"/>
                </a:solidFill>
              </a:defRPr>
            </a:lvl4pPr>
            <a:lvl5pPr indent="-330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»"/>
              <a:defRPr b="1" sz="1600">
                <a:solidFill>
                  <a:srgbClr val="CC3399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5" name="Google Shape;265;p28"/>
          <p:cNvSpPr txBox="1"/>
          <p:nvPr>
            <p:ph idx="6" type="body"/>
          </p:nvPr>
        </p:nvSpPr>
        <p:spPr>
          <a:xfrm>
            <a:off x="1371600" y="2076450"/>
            <a:ext cx="2971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  <a:defRPr sz="1100"/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6" name="Google Shape;266;p28"/>
          <p:cNvSpPr txBox="1"/>
          <p:nvPr>
            <p:ph idx="7" type="body"/>
          </p:nvPr>
        </p:nvSpPr>
        <p:spPr>
          <a:xfrm>
            <a:off x="5562600" y="1809750"/>
            <a:ext cx="2209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600"/>
              <a:buNone/>
              <a:defRPr b="0" sz="16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b="1" sz="1600">
                <a:solidFill>
                  <a:srgbClr val="CC3399"/>
                </a:solidFill>
              </a:defRPr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•"/>
              <a:defRPr b="1" sz="1600">
                <a:solidFill>
                  <a:srgbClr val="CC3399"/>
                </a:solidFill>
              </a:defRPr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b="1" sz="1600">
                <a:solidFill>
                  <a:srgbClr val="CC3399"/>
                </a:solidFill>
              </a:defRPr>
            </a:lvl4pPr>
            <a:lvl5pPr indent="-330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»"/>
              <a:defRPr b="1" sz="1600">
                <a:solidFill>
                  <a:srgbClr val="CC3399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28"/>
          <p:cNvSpPr txBox="1"/>
          <p:nvPr>
            <p:ph idx="8" type="body"/>
          </p:nvPr>
        </p:nvSpPr>
        <p:spPr>
          <a:xfrm>
            <a:off x="5562600" y="2076450"/>
            <a:ext cx="2971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28"/>
          <p:cNvSpPr txBox="1"/>
          <p:nvPr>
            <p:ph idx="9" type="body"/>
          </p:nvPr>
        </p:nvSpPr>
        <p:spPr>
          <a:xfrm>
            <a:off x="1371600" y="3181350"/>
            <a:ext cx="2209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600"/>
              <a:buNone/>
              <a:defRPr b="0" sz="16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b="1" sz="1600">
                <a:solidFill>
                  <a:srgbClr val="CC3399"/>
                </a:solidFill>
              </a:defRPr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•"/>
              <a:defRPr b="1" sz="1600">
                <a:solidFill>
                  <a:srgbClr val="CC3399"/>
                </a:solidFill>
              </a:defRPr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b="1" sz="1600">
                <a:solidFill>
                  <a:srgbClr val="CC3399"/>
                </a:solidFill>
              </a:defRPr>
            </a:lvl4pPr>
            <a:lvl5pPr indent="-330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»"/>
              <a:defRPr b="1" sz="1600">
                <a:solidFill>
                  <a:srgbClr val="CC3399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28"/>
          <p:cNvSpPr txBox="1"/>
          <p:nvPr>
            <p:ph idx="13" type="body"/>
          </p:nvPr>
        </p:nvSpPr>
        <p:spPr>
          <a:xfrm>
            <a:off x="1371600" y="3448050"/>
            <a:ext cx="2971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28"/>
          <p:cNvSpPr txBox="1"/>
          <p:nvPr>
            <p:ph idx="14" type="body"/>
          </p:nvPr>
        </p:nvSpPr>
        <p:spPr>
          <a:xfrm>
            <a:off x="5562600" y="3181350"/>
            <a:ext cx="2209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600"/>
              <a:buNone/>
              <a:defRPr b="0" sz="16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b="1" sz="1600">
                <a:solidFill>
                  <a:srgbClr val="CC3399"/>
                </a:solidFill>
              </a:defRPr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•"/>
              <a:defRPr b="1" sz="1600">
                <a:solidFill>
                  <a:srgbClr val="CC3399"/>
                </a:solidFill>
              </a:defRPr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b="1" sz="1600">
                <a:solidFill>
                  <a:srgbClr val="CC3399"/>
                </a:solidFill>
              </a:defRPr>
            </a:lvl4pPr>
            <a:lvl5pPr indent="-330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»"/>
              <a:defRPr b="1" sz="1600">
                <a:solidFill>
                  <a:srgbClr val="CC3399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28"/>
          <p:cNvSpPr txBox="1"/>
          <p:nvPr>
            <p:ph idx="15" type="body"/>
          </p:nvPr>
        </p:nvSpPr>
        <p:spPr>
          <a:xfrm>
            <a:off x="5562600" y="3448050"/>
            <a:ext cx="2971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2" name="Google Shape;272;p28"/>
          <p:cNvSpPr txBox="1"/>
          <p:nvPr>
            <p:ph idx="16" type="body"/>
          </p:nvPr>
        </p:nvSpPr>
        <p:spPr>
          <a:xfrm>
            <a:off x="533400" y="104775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3" name="Google Shape;273;p28"/>
          <p:cNvSpPr txBox="1"/>
          <p:nvPr>
            <p:ph idx="17" type="body"/>
          </p:nvPr>
        </p:nvSpPr>
        <p:spPr>
          <a:xfrm>
            <a:off x="2590800" y="1047750"/>
            <a:ext cx="2057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28"/>
          <p:cNvSpPr txBox="1"/>
          <p:nvPr>
            <p:ph idx="18" type="body"/>
          </p:nvPr>
        </p:nvSpPr>
        <p:spPr>
          <a:xfrm>
            <a:off x="4724400" y="1047750"/>
            <a:ext cx="152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5" name="Google Shape;275;p28"/>
          <p:cNvSpPr txBox="1"/>
          <p:nvPr>
            <p:ph idx="19" type="body"/>
          </p:nvPr>
        </p:nvSpPr>
        <p:spPr>
          <a:xfrm>
            <a:off x="6400800" y="1047750"/>
            <a:ext cx="1828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28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28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 Layout">
  <p:cSld name="3 Column Layout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29"/>
          <p:cNvSpPr txBox="1"/>
          <p:nvPr>
            <p:ph idx="1" type="body"/>
          </p:nvPr>
        </p:nvSpPr>
        <p:spPr>
          <a:xfrm>
            <a:off x="533400" y="1428750"/>
            <a:ext cx="2362200" cy="280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29"/>
          <p:cNvSpPr txBox="1"/>
          <p:nvPr>
            <p:ph idx="2" type="body"/>
          </p:nvPr>
        </p:nvSpPr>
        <p:spPr>
          <a:xfrm>
            <a:off x="533400" y="1047750"/>
            <a:ext cx="210312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29"/>
          <p:cNvSpPr txBox="1"/>
          <p:nvPr>
            <p:ph idx="3" type="body"/>
          </p:nvPr>
        </p:nvSpPr>
        <p:spPr>
          <a:xfrm>
            <a:off x="3352800" y="1047750"/>
            <a:ext cx="21336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29"/>
          <p:cNvSpPr txBox="1"/>
          <p:nvPr>
            <p:ph idx="4" type="body"/>
          </p:nvPr>
        </p:nvSpPr>
        <p:spPr>
          <a:xfrm>
            <a:off x="6248400" y="1047750"/>
            <a:ext cx="21336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29"/>
          <p:cNvSpPr txBox="1"/>
          <p:nvPr>
            <p:ph idx="5" type="body"/>
          </p:nvPr>
        </p:nvSpPr>
        <p:spPr>
          <a:xfrm>
            <a:off x="3352800" y="1428750"/>
            <a:ext cx="2362200" cy="280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29"/>
          <p:cNvSpPr txBox="1"/>
          <p:nvPr>
            <p:ph idx="6" type="body"/>
          </p:nvPr>
        </p:nvSpPr>
        <p:spPr>
          <a:xfrm>
            <a:off x="6248400" y="1428750"/>
            <a:ext cx="2362200" cy="280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29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287" name="Google Shape;287;p29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 Layout">
  <p:cSld name="Case Study Layou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type="title"/>
          </p:nvPr>
        </p:nvSpPr>
        <p:spPr>
          <a:xfrm>
            <a:off x="457200" y="438150"/>
            <a:ext cx="7620000" cy="422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30"/>
          <p:cNvSpPr txBox="1"/>
          <p:nvPr>
            <p:ph idx="1" type="body"/>
          </p:nvPr>
        </p:nvSpPr>
        <p:spPr>
          <a:xfrm>
            <a:off x="457200" y="990600"/>
            <a:ext cx="82296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1" name="Google Shape;291;p30"/>
          <p:cNvSpPr/>
          <p:nvPr>
            <p:ph idx="2" type="pic"/>
          </p:nvPr>
        </p:nvSpPr>
        <p:spPr>
          <a:xfrm>
            <a:off x="533400" y="1790700"/>
            <a:ext cx="4419600" cy="245745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30"/>
          <p:cNvSpPr txBox="1"/>
          <p:nvPr>
            <p:ph idx="3" type="body"/>
          </p:nvPr>
        </p:nvSpPr>
        <p:spPr>
          <a:xfrm>
            <a:off x="5257800" y="3790950"/>
            <a:ext cx="3429000" cy="4572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3" name="Google Shape;293;p30"/>
          <p:cNvSpPr txBox="1"/>
          <p:nvPr>
            <p:ph idx="4" type="body"/>
          </p:nvPr>
        </p:nvSpPr>
        <p:spPr>
          <a:xfrm>
            <a:off x="5257800" y="2419350"/>
            <a:ext cx="3429000" cy="12192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4" name="Google Shape;294;p30"/>
          <p:cNvSpPr txBox="1"/>
          <p:nvPr>
            <p:ph idx="5" type="body"/>
          </p:nvPr>
        </p:nvSpPr>
        <p:spPr>
          <a:xfrm>
            <a:off x="5257800" y="1733550"/>
            <a:ext cx="3429000" cy="4572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5" name="Google Shape;295;p30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296" name="Google Shape;296;p30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nd Bullet List">
  <p:cSld name="Image and Bullet Lis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>
            <p:ph idx="2" type="pic"/>
          </p:nvPr>
        </p:nvSpPr>
        <p:spPr>
          <a:xfrm>
            <a:off x="0" y="1047750"/>
            <a:ext cx="91440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457200" y="438150"/>
            <a:ext cx="7620000" cy="422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" type="body"/>
          </p:nvPr>
        </p:nvSpPr>
        <p:spPr>
          <a:xfrm>
            <a:off x="304800" y="4019550"/>
            <a:ext cx="8534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FCED3"/>
              </a:buClr>
              <a:buSzPts val="1100"/>
              <a:buFont typeface="Poppins"/>
              <a:buNone/>
              <a:defRPr sz="11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42" name="Google Shape;42;p4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oject Layout">
  <p:cSld name="Project Layout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/>
          <p:nvPr>
            <p:ph idx="2" type="pic"/>
          </p:nvPr>
        </p:nvSpPr>
        <p:spPr>
          <a:xfrm>
            <a:off x="0" y="1123950"/>
            <a:ext cx="51816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31"/>
          <p:cNvSpPr txBox="1"/>
          <p:nvPr>
            <p:ph type="title"/>
          </p:nvPr>
        </p:nvSpPr>
        <p:spPr>
          <a:xfrm>
            <a:off x="457200" y="438150"/>
            <a:ext cx="7620000" cy="422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31"/>
          <p:cNvSpPr txBox="1"/>
          <p:nvPr>
            <p:ph idx="1" type="body"/>
          </p:nvPr>
        </p:nvSpPr>
        <p:spPr>
          <a:xfrm>
            <a:off x="5410200" y="1498854"/>
            <a:ext cx="2971800" cy="310896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p31"/>
          <p:cNvSpPr txBox="1"/>
          <p:nvPr>
            <p:ph idx="3" type="body"/>
          </p:nvPr>
        </p:nvSpPr>
        <p:spPr>
          <a:xfrm>
            <a:off x="5410200" y="1143000"/>
            <a:ext cx="2438400" cy="285750"/>
          </a:xfrm>
          <a:prstGeom prst="rect">
            <a:avLst/>
          </a:prstGeom>
          <a:solidFill>
            <a:srgbClr val="008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31"/>
          <p:cNvSpPr txBox="1"/>
          <p:nvPr>
            <p:ph idx="4" type="body"/>
          </p:nvPr>
        </p:nvSpPr>
        <p:spPr>
          <a:xfrm>
            <a:off x="5410200" y="2114550"/>
            <a:ext cx="3429000" cy="4572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31"/>
          <p:cNvSpPr txBox="1"/>
          <p:nvPr>
            <p:ph idx="5" type="body"/>
          </p:nvPr>
        </p:nvSpPr>
        <p:spPr>
          <a:xfrm>
            <a:off x="5410200" y="2724150"/>
            <a:ext cx="3429000" cy="11430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31"/>
          <p:cNvSpPr txBox="1"/>
          <p:nvPr>
            <p:ph idx="6" type="body"/>
          </p:nvPr>
        </p:nvSpPr>
        <p:spPr>
          <a:xfrm>
            <a:off x="5410200" y="3943350"/>
            <a:ext cx="3429000" cy="4572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p31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306" name="Google Shape;306;p31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Layout">
  <p:cSld name="Table Layout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type="title"/>
          </p:nvPr>
        </p:nvSpPr>
        <p:spPr>
          <a:xfrm>
            <a:off x="457200" y="438150"/>
            <a:ext cx="7620000" cy="422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2"/>
          <p:cNvSpPr txBox="1"/>
          <p:nvPr>
            <p:ph idx="1" type="body"/>
          </p:nvPr>
        </p:nvSpPr>
        <p:spPr>
          <a:xfrm>
            <a:off x="457200" y="1085850"/>
            <a:ext cx="82296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b="0" sz="140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 b="1" sz="1800"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 b="1" sz="1800"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 b="1" sz="1800"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 b="1"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0" name="Google Shape;310;p32"/>
          <p:cNvSpPr txBox="1"/>
          <p:nvPr>
            <p:ph idx="2" type="body"/>
          </p:nvPr>
        </p:nvSpPr>
        <p:spPr>
          <a:xfrm>
            <a:off x="533400" y="4019550"/>
            <a:ext cx="792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1" name="Google Shape;311;p32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312" name="Google Shape;312;p32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Area Layout">
  <p:cSld name="4 Area Layout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3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3"/>
          <p:cNvSpPr txBox="1"/>
          <p:nvPr>
            <p:ph idx="1" type="body"/>
          </p:nvPr>
        </p:nvSpPr>
        <p:spPr>
          <a:xfrm>
            <a:off x="533400" y="1543050"/>
            <a:ext cx="304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33"/>
          <p:cNvSpPr txBox="1"/>
          <p:nvPr>
            <p:ph idx="2" type="body"/>
          </p:nvPr>
        </p:nvSpPr>
        <p:spPr>
          <a:xfrm>
            <a:off x="4343400" y="1543050"/>
            <a:ext cx="304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33"/>
          <p:cNvSpPr txBox="1"/>
          <p:nvPr>
            <p:ph idx="3" type="body"/>
          </p:nvPr>
        </p:nvSpPr>
        <p:spPr>
          <a:xfrm>
            <a:off x="533400" y="3371850"/>
            <a:ext cx="304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33"/>
          <p:cNvSpPr txBox="1"/>
          <p:nvPr>
            <p:ph idx="4" type="body"/>
          </p:nvPr>
        </p:nvSpPr>
        <p:spPr>
          <a:xfrm>
            <a:off x="4343400" y="3371850"/>
            <a:ext cx="304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33"/>
          <p:cNvSpPr txBox="1"/>
          <p:nvPr>
            <p:ph idx="5" type="body"/>
          </p:nvPr>
        </p:nvSpPr>
        <p:spPr>
          <a:xfrm>
            <a:off x="533400" y="1123950"/>
            <a:ext cx="24384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b="1" sz="1600">
                <a:solidFill>
                  <a:srgbClr val="CC3399"/>
                </a:solidFill>
              </a:defRPr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•"/>
              <a:defRPr b="1" sz="1600">
                <a:solidFill>
                  <a:srgbClr val="CC3399"/>
                </a:solidFill>
              </a:defRPr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b="1" sz="1600">
                <a:solidFill>
                  <a:srgbClr val="CC3399"/>
                </a:solidFill>
              </a:defRPr>
            </a:lvl4pPr>
            <a:lvl5pPr indent="-330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»"/>
              <a:defRPr b="1" sz="1600">
                <a:solidFill>
                  <a:srgbClr val="CC3399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0" name="Google Shape;320;p33"/>
          <p:cNvSpPr txBox="1"/>
          <p:nvPr>
            <p:ph idx="6" type="body"/>
          </p:nvPr>
        </p:nvSpPr>
        <p:spPr>
          <a:xfrm>
            <a:off x="4343400" y="1123950"/>
            <a:ext cx="25146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b="1" sz="1600">
                <a:solidFill>
                  <a:srgbClr val="CC3399"/>
                </a:solidFill>
              </a:defRPr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•"/>
              <a:defRPr b="1" sz="1600">
                <a:solidFill>
                  <a:srgbClr val="CC3399"/>
                </a:solidFill>
              </a:defRPr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b="1" sz="1600">
                <a:solidFill>
                  <a:srgbClr val="CC3399"/>
                </a:solidFill>
              </a:defRPr>
            </a:lvl4pPr>
            <a:lvl5pPr indent="-330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»"/>
              <a:defRPr b="1" sz="1600">
                <a:solidFill>
                  <a:srgbClr val="CC3399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1" name="Google Shape;321;p33"/>
          <p:cNvSpPr txBox="1"/>
          <p:nvPr>
            <p:ph idx="7" type="body"/>
          </p:nvPr>
        </p:nvSpPr>
        <p:spPr>
          <a:xfrm>
            <a:off x="533400" y="2971800"/>
            <a:ext cx="25908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b="1" sz="1600">
                <a:solidFill>
                  <a:srgbClr val="CC3399"/>
                </a:solidFill>
              </a:defRPr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•"/>
              <a:defRPr b="1" sz="1600">
                <a:solidFill>
                  <a:srgbClr val="CC3399"/>
                </a:solidFill>
              </a:defRPr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b="1" sz="1600">
                <a:solidFill>
                  <a:srgbClr val="CC3399"/>
                </a:solidFill>
              </a:defRPr>
            </a:lvl4pPr>
            <a:lvl5pPr indent="-330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»"/>
              <a:defRPr b="1" sz="1600">
                <a:solidFill>
                  <a:srgbClr val="CC3399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" name="Google Shape;322;p33"/>
          <p:cNvSpPr txBox="1"/>
          <p:nvPr>
            <p:ph idx="8" type="body"/>
          </p:nvPr>
        </p:nvSpPr>
        <p:spPr>
          <a:xfrm>
            <a:off x="4343400" y="2971800"/>
            <a:ext cx="2514600" cy="2857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b="1" sz="1600">
                <a:solidFill>
                  <a:srgbClr val="CC3399"/>
                </a:solidFill>
              </a:defRPr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•"/>
              <a:defRPr b="1" sz="1600">
                <a:solidFill>
                  <a:srgbClr val="CC3399"/>
                </a:solidFill>
              </a:defRPr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–"/>
              <a:defRPr b="1" sz="1600">
                <a:solidFill>
                  <a:srgbClr val="CC3399"/>
                </a:solidFill>
              </a:defRPr>
            </a:lvl4pPr>
            <a:lvl5pPr indent="-330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ts val="1600"/>
              <a:buChar char="»"/>
              <a:defRPr b="1" sz="1600">
                <a:solidFill>
                  <a:srgbClr val="CC3399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3" name="Google Shape;323;p33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324" name="Google Shape;324;p33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act Us">
  <p:cSld name="Contact U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34"/>
          <p:cNvSpPr/>
          <p:nvPr>
            <p:ph idx="2" type="pic"/>
          </p:nvPr>
        </p:nvSpPr>
        <p:spPr>
          <a:xfrm>
            <a:off x="533400" y="1619250"/>
            <a:ext cx="3962400" cy="24003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p34"/>
          <p:cNvSpPr txBox="1"/>
          <p:nvPr>
            <p:ph idx="1" type="body"/>
          </p:nvPr>
        </p:nvSpPr>
        <p:spPr>
          <a:xfrm>
            <a:off x="457200" y="1009650"/>
            <a:ext cx="8077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200"/>
              <a:buNone/>
              <a:defRPr sz="1200">
                <a:solidFill>
                  <a:srgbClr val="006699"/>
                </a:solidFill>
              </a:defRPr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34"/>
          <p:cNvSpPr txBox="1"/>
          <p:nvPr>
            <p:ph idx="3" type="body"/>
          </p:nvPr>
        </p:nvSpPr>
        <p:spPr>
          <a:xfrm>
            <a:off x="6172200" y="1733550"/>
            <a:ext cx="2438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34"/>
          <p:cNvSpPr txBox="1"/>
          <p:nvPr>
            <p:ph idx="4" type="body"/>
          </p:nvPr>
        </p:nvSpPr>
        <p:spPr>
          <a:xfrm>
            <a:off x="6172200" y="2038350"/>
            <a:ext cx="2438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1" name="Google Shape;331;p34"/>
          <p:cNvSpPr txBox="1"/>
          <p:nvPr>
            <p:ph idx="5" type="body"/>
          </p:nvPr>
        </p:nvSpPr>
        <p:spPr>
          <a:xfrm>
            <a:off x="6172200" y="2343150"/>
            <a:ext cx="2438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2" name="Google Shape;332;p34"/>
          <p:cNvSpPr txBox="1"/>
          <p:nvPr>
            <p:ph idx="6" type="body"/>
          </p:nvPr>
        </p:nvSpPr>
        <p:spPr>
          <a:xfrm>
            <a:off x="6172200" y="2647950"/>
            <a:ext cx="2438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3" name="Google Shape;333;p34"/>
          <p:cNvSpPr txBox="1"/>
          <p:nvPr>
            <p:ph idx="7" type="body"/>
          </p:nvPr>
        </p:nvSpPr>
        <p:spPr>
          <a:xfrm>
            <a:off x="5867400" y="3181350"/>
            <a:ext cx="2743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4" name="Google Shape;334;p34"/>
          <p:cNvSpPr txBox="1"/>
          <p:nvPr>
            <p:ph idx="8" type="body"/>
          </p:nvPr>
        </p:nvSpPr>
        <p:spPr>
          <a:xfrm>
            <a:off x="5867400" y="3486150"/>
            <a:ext cx="2743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1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5" name="Google Shape;335;p34"/>
          <p:cNvSpPr txBox="1"/>
          <p:nvPr>
            <p:ph idx="9" type="body"/>
          </p:nvPr>
        </p:nvSpPr>
        <p:spPr>
          <a:xfrm>
            <a:off x="4648200" y="1733550"/>
            <a:ext cx="1447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400"/>
              <a:buNone/>
              <a:defRPr sz="14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34"/>
          <p:cNvSpPr txBox="1"/>
          <p:nvPr>
            <p:ph idx="13" type="body"/>
          </p:nvPr>
        </p:nvSpPr>
        <p:spPr>
          <a:xfrm>
            <a:off x="4648200" y="2038350"/>
            <a:ext cx="1447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400"/>
              <a:buNone/>
              <a:defRPr sz="14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34"/>
          <p:cNvSpPr txBox="1"/>
          <p:nvPr>
            <p:ph idx="14" type="body"/>
          </p:nvPr>
        </p:nvSpPr>
        <p:spPr>
          <a:xfrm>
            <a:off x="4648200" y="2343150"/>
            <a:ext cx="1447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400"/>
              <a:buNone/>
              <a:defRPr sz="14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8" name="Google Shape;338;p34"/>
          <p:cNvSpPr txBox="1"/>
          <p:nvPr>
            <p:ph idx="15" type="body"/>
          </p:nvPr>
        </p:nvSpPr>
        <p:spPr>
          <a:xfrm>
            <a:off x="4648200" y="2647950"/>
            <a:ext cx="1447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400"/>
              <a:buNone/>
              <a:defRPr sz="14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p34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340" name="Google Shape;340;p34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">
  <p:cSld name="Section Break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5"/>
          <p:cNvSpPr/>
          <p:nvPr/>
        </p:nvSpPr>
        <p:spPr>
          <a:xfrm>
            <a:off x="0" y="1695450"/>
            <a:ext cx="228600" cy="12954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70A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44" name="Google Shape;344;p35"/>
          <p:cNvCxnSpPr/>
          <p:nvPr/>
        </p:nvCxnSpPr>
        <p:spPr>
          <a:xfrm>
            <a:off x="0" y="2297113"/>
            <a:ext cx="101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5" name="Google Shape;345;p35"/>
          <p:cNvCxnSpPr/>
          <p:nvPr/>
        </p:nvCxnSpPr>
        <p:spPr>
          <a:xfrm>
            <a:off x="0" y="2343150"/>
            <a:ext cx="101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6" name="Google Shape;346;p35">
            <a:hlinkClick action="ppaction://hlinkshowjump?jump=nextslide"/>
          </p:cNvPr>
          <p:cNvSpPr/>
          <p:nvPr/>
        </p:nvSpPr>
        <p:spPr>
          <a:xfrm>
            <a:off x="8382000" y="4781550"/>
            <a:ext cx="274638" cy="274638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rotWithShape="0" algn="ctr" sy="102000">
              <a:srgbClr val="00000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7" name="Google Shape;347;p35">
            <a:hlinkClick action="ppaction://hlinkshowjump?jump=previousslide"/>
          </p:cNvPr>
          <p:cNvSpPr/>
          <p:nvPr/>
        </p:nvSpPr>
        <p:spPr>
          <a:xfrm>
            <a:off x="8035925" y="4781550"/>
            <a:ext cx="274638" cy="274638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rotWithShape="0" algn="ctr" sy="102000">
              <a:srgbClr val="00000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8" name="Google Shape;348;p35"/>
          <p:cNvSpPr/>
          <p:nvPr/>
        </p:nvSpPr>
        <p:spPr>
          <a:xfrm flipH="1">
            <a:off x="8123238" y="4864100"/>
            <a:ext cx="82550" cy="100013"/>
          </a:xfrm>
          <a:prstGeom prst="chevron">
            <a:avLst>
              <a:gd fmla="val 79255" name="adj"/>
            </a:avLst>
          </a:prstGeom>
          <a:solidFill>
            <a:schemeClr val="accent1"/>
          </a:solidFill>
          <a:ln cap="flat" cmpd="sng" w="127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9" name="Google Shape;349;p35"/>
          <p:cNvSpPr/>
          <p:nvPr/>
        </p:nvSpPr>
        <p:spPr>
          <a:xfrm>
            <a:off x="8474075" y="4864100"/>
            <a:ext cx="80963" cy="100013"/>
          </a:xfrm>
          <a:prstGeom prst="chevron">
            <a:avLst>
              <a:gd fmla="val 79255" name="adj"/>
            </a:avLst>
          </a:prstGeom>
          <a:solidFill>
            <a:schemeClr val="accent1"/>
          </a:solidFill>
          <a:ln cap="flat" cmpd="sng" w="127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" name="Google Shape;350;p35"/>
          <p:cNvSpPr txBox="1"/>
          <p:nvPr>
            <p:ph idx="1" type="body"/>
          </p:nvPr>
        </p:nvSpPr>
        <p:spPr>
          <a:xfrm>
            <a:off x="381000" y="1657350"/>
            <a:ext cx="81534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1" name="Google Shape;351;p35"/>
          <p:cNvSpPr txBox="1"/>
          <p:nvPr>
            <p:ph idx="2" type="body"/>
          </p:nvPr>
        </p:nvSpPr>
        <p:spPr>
          <a:xfrm>
            <a:off x="457200" y="2952750"/>
            <a:ext cx="6477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2" name="Google Shape;352;p35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nd Bullet List">
  <p:cSld name="1_Image and Bullet Lis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>
            <p:ph idx="2" type="pic"/>
          </p:nvPr>
        </p:nvSpPr>
        <p:spPr>
          <a:xfrm>
            <a:off x="0" y="1047750"/>
            <a:ext cx="91440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type="title"/>
          </p:nvPr>
        </p:nvSpPr>
        <p:spPr>
          <a:xfrm>
            <a:off x="457200" y="438150"/>
            <a:ext cx="7620000" cy="422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304800" y="4019550"/>
            <a:ext cx="8534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FCED3"/>
              </a:buClr>
              <a:buSzPts val="1100"/>
              <a:buFont typeface="Poppins"/>
              <a:buNone/>
              <a:defRPr sz="11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Poppins"/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Poppins"/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Poppins"/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Poppins"/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Poppins"/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Poppins"/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Poppins"/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Poppins"/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Poppins"/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48" name="Google Shape;48;p5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Thank You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/>
          <p:nvPr/>
        </p:nvSpPr>
        <p:spPr>
          <a:xfrm>
            <a:off x="0" y="1695450"/>
            <a:ext cx="228600" cy="12954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70A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2" name="Google Shape;52;p6"/>
          <p:cNvCxnSpPr/>
          <p:nvPr/>
        </p:nvCxnSpPr>
        <p:spPr>
          <a:xfrm>
            <a:off x="0" y="2297113"/>
            <a:ext cx="101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" name="Google Shape;53;p6"/>
          <p:cNvCxnSpPr/>
          <p:nvPr/>
        </p:nvCxnSpPr>
        <p:spPr>
          <a:xfrm>
            <a:off x="0" y="2343150"/>
            <a:ext cx="101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381000" y="1657350"/>
            <a:ext cx="81534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2" type="body"/>
          </p:nvPr>
        </p:nvSpPr>
        <p:spPr>
          <a:xfrm>
            <a:off x="457200" y="2952750"/>
            <a:ext cx="6477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" type="body"/>
          </p:nvPr>
        </p:nvSpPr>
        <p:spPr>
          <a:xfrm>
            <a:off x="457200" y="102870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62" name="Google Shape;62;p7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2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9EB9"/>
              </a:buClr>
              <a:buSzPts val="1800"/>
              <a:buNone/>
              <a:defRPr sz="1800">
                <a:solidFill>
                  <a:srgbClr val="889EB9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9EB9"/>
              </a:buClr>
              <a:buSzPts val="1800"/>
              <a:buNone/>
              <a:defRPr sz="1800">
                <a:solidFill>
                  <a:srgbClr val="889EB9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9EB9"/>
              </a:buClr>
              <a:buSzPts val="1600"/>
              <a:buNone/>
              <a:defRPr sz="1600">
                <a:solidFill>
                  <a:srgbClr val="889EB9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9EB9"/>
              </a:buClr>
              <a:buSzPts val="1400"/>
              <a:buNone/>
              <a:defRPr sz="1400">
                <a:solidFill>
                  <a:srgbClr val="889EB9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9EB9"/>
              </a:buClr>
              <a:buSzPts val="1400"/>
              <a:buNone/>
              <a:defRPr sz="1400">
                <a:solidFill>
                  <a:srgbClr val="889EB9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9EB9"/>
              </a:buClr>
              <a:buSzPts val="1400"/>
              <a:buNone/>
              <a:defRPr sz="1400">
                <a:solidFill>
                  <a:srgbClr val="889EB9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9EB9"/>
              </a:buClr>
              <a:buSzPts val="1400"/>
              <a:buNone/>
              <a:defRPr sz="1400">
                <a:solidFill>
                  <a:srgbClr val="889EB9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9EB9"/>
              </a:buClr>
              <a:buSzPts val="1400"/>
              <a:buNone/>
              <a:defRPr sz="1400">
                <a:solidFill>
                  <a:srgbClr val="889EB9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9EB9"/>
              </a:buClr>
              <a:buSzPts val="1400"/>
              <a:buNone/>
              <a:defRPr sz="1400">
                <a:solidFill>
                  <a:srgbClr val="889EB9"/>
                </a:solidFill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67" name="Google Shape;67;p8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457200" y="10477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»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p9"/>
          <p:cNvSpPr txBox="1"/>
          <p:nvPr>
            <p:ph idx="2" type="body"/>
          </p:nvPr>
        </p:nvSpPr>
        <p:spPr>
          <a:xfrm>
            <a:off x="4648200" y="10477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»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457200" y="971550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700"/>
              <a:buNone/>
              <a:defRPr b="0" sz="17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7" name="Google Shape;77;p10"/>
          <p:cNvSpPr txBox="1"/>
          <p:nvPr>
            <p:ph idx="2" type="body"/>
          </p:nvPr>
        </p:nvSpPr>
        <p:spPr>
          <a:xfrm>
            <a:off x="457200" y="1451371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Char char="–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Char char="–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Char char="»"/>
              <a:defRPr sz="11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8" name="Google Shape;78;p10"/>
          <p:cNvSpPr txBox="1"/>
          <p:nvPr>
            <p:ph idx="3" type="body"/>
          </p:nvPr>
        </p:nvSpPr>
        <p:spPr>
          <a:xfrm>
            <a:off x="4645028" y="971550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700"/>
              <a:buNone/>
              <a:defRPr b="0" sz="1700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" name="Google Shape;79;p10"/>
          <p:cNvSpPr txBox="1"/>
          <p:nvPr>
            <p:ph idx="4" type="body"/>
          </p:nvPr>
        </p:nvSpPr>
        <p:spPr>
          <a:xfrm>
            <a:off x="4645028" y="1451371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 sz="1100"/>
            </a:lvl1pPr>
            <a:lvl2pPr indent="-29845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Char char="–"/>
              <a:defRPr sz="1100"/>
            </a:lvl2pPr>
            <a:lvl3pPr indent="-29845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 sz="1100"/>
            </a:lvl3pPr>
            <a:lvl4pPr indent="-29845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Char char="–"/>
              <a:defRPr sz="1100"/>
            </a:lvl4pPr>
            <a:lvl5pPr indent="-29845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Char char="»"/>
              <a:defRPr sz="11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02870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305800" y="285750"/>
            <a:ext cx="457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M"/>
              <a:t>‹#›</a:t>
            </a:fld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0" y="419100"/>
            <a:ext cx="152400" cy="4000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66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" name="Google Shape;15;p1"/>
          <p:cNvCxnSpPr/>
          <p:nvPr/>
        </p:nvCxnSpPr>
        <p:spPr>
          <a:xfrm>
            <a:off x="0" y="601663"/>
            <a:ext cx="101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" name="Google Shape;16;p1"/>
          <p:cNvCxnSpPr/>
          <p:nvPr/>
        </p:nvCxnSpPr>
        <p:spPr>
          <a:xfrm>
            <a:off x="0" y="647700"/>
            <a:ext cx="101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1"/>
          <p:cNvSpPr/>
          <p:nvPr/>
        </p:nvSpPr>
        <p:spPr>
          <a:xfrm>
            <a:off x="0" y="4694238"/>
            <a:ext cx="9144000" cy="46831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Google Shape;18;p1">
            <a:hlinkClick action="ppaction://hlinkshowjump?jump=nextslide"/>
          </p:cNvPr>
          <p:cNvSpPr/>
          <p:nvPr/>
        </p:nvSpPr>
        <p:spPr>
          <a:xfrm>
            <a:off x="8382000" y="4781550"/>
            <a:ext cx="274638" cy="274638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rotWithShape="0" algn="ctr" sy="102000">
              <a:srgbClr val="00000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Google Shape;19;p1">
            <a:hlinkClick action="ppaction://hlinkshowjump?jump=previousslide"/>
          </p:cNvPr>
          <p:cNvSpPr/>
          <p:nvPr/>
        </p:nvSpPr>
        <p:spPr>
          <a:xfrm>
            <a:off x="8035925" y="4781550"/>
            <a:ext cx="274638" cy="274638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rotWithShape="0" algn="ctr" sy="102000">
              <a:srgbClr val="00000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Google Shape;20;p1"/>
          <p:cNvSpPr/>
          <p:nvPr/>
        </p:nvSpPr>
        <p:spPr>
          <a:xfrm flipH="1">
            <a:off x="8123238" y="4864100"/>
            <a:ext cx="82550" cy="100013"/>
          </a:xfrm>
          <a:prstGeom prst="chevron">
            <a:avLst>
              <a:gd fmla="val 79255" name="adj"/>
            </a:avLst>
          </a:prstGeom>
          <a:solidFill>
            <a:schemeClr val="accent1"/>
          </a:solidFill>
          <a:ln cap="flat" cmpd="sng" w="127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8474075" y="4864100"/>
            <a:ext cx="80963" cy="100013"/>
          </a:xfrm>
          <a:prstGeom prst="chevron">
            <a:avLst>
              <a:gd fmla="val 79255" name="adj"/>
            </a:avLst>
          </a:prstGeom>
          <a:solidFill>
            <a:schemeClr val="accent1"/>
          </a:solidFill>
          <a:ln cap="flat" cmpd="sng" w="127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22;p1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21.png"/><Relationship Id="rId8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Relationship Id="rId5" Type="http://schemas.openxmlformats.org/officeDocument/2006/relationships/image" Target="../media/image23.png"/><Relationship Id="rId6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Relationship Id="rId8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1447800" y="2762250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1704"/>
              <a:buNone/>
            </a:pPr>
            <a:r>
              <a:rPr lang="en-JM" sz="1704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Presented By John Michael Raimondi and Ben Ward</a:t>
            </a:r>
            <a:endParaRPr sz="1704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8" name="Google Shape;358;p36">
            <a:hlinkClick action="ppaction://hlinkshowjump?jump=nextslide"/>
          </p:cNvPr>
          <p:cNvSpPr/>
          <p:nvPr/>
        </p:nvSpPr>
        <p:spPr>
          <a:xfrm>
            <a:off x="4419600" y="4248150"/>
            <a:ext cx="365125" cy="365125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rotWithShape="0" algn="ctr" sy="102000">
              <a:srgbClr val="00000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9" name="Google Shape;359;p36"/>
          <p:cNvSpPr/>
          <p:nvPr/>
        </p:nvSpPr>
        <p:spPr>
          <a:xfrm>
            <a:off x="2667000" y="3638550"/>
            <a:ext cx="3810000" cy="3429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400"/>
              <a:buFont typeface="Calibri"/>
              <a:buNone/>
            </a:pPr>
            <a:r>
              <a:rPr b="0" i="0" lang="en-JM" sz="1400" u="none" cap="none" strike="noStrike">
                <a:solidFill>
                  <a:srgbClr val="006699"/>
                </a:solidFill>
                <a:latin typeface="Calibri"/>
                <a:ea typeface="Calibri"/>
                <a:cs typeface="Calibri"/>
                <a:sym typeface="Calibri"/>
              </a:rPr>
              <a:t>Final Presentation</a:t>
            </a:r>
            <a:endParaRPr b="0" i="0" sz="1400" u="none" cap="none" strike="noStrike">
              <a:solidFill>
                <a:srgbClr val="0066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6"/>
          <p:cNvSpPr txBox="1"/>
          <p:nvPr>
            <p:ph type="ctrTitle"/>
          </p:nvPr>
        </p:nvSpPr>
        <p:spPr>
          <a:xfrm>
            <a:off x="1371600" y="2114550"/>
            <a:ext cx="655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JM">
                <a:solidFill>
                  <a:srgbClr val="006699"/>
                </a:solidFill>
                <a:latin typeface="Calibri"/>
                <a:ea typeface="Calibri"/>
                <a:cs typeface="Calibri"/>
                <a:sym typeface="Calibri"/>
              </a:rPr>
              <a:t>Alabama Veterans Museum</a:t>
            </a:r>
            <a:endParaRPr/>
          </a:p>
        </p:txBody>
      </p:sp>
      <p:sp>
        <p:nvSpPr>
          <p:cNvPr id="361" name="Google Shape;361;p36"/>
          <p:cNvSpPr/>
          <p:nvPr/>
        </p:nvSpPr>
        <p:spPr>
          <a:xfrm>
            <a:off x="4556125" y="4362450"/>
            <a:ext cx="107950" cy="136525"/>
          </a:xfrm>
          <a:prstGeom prst="chevron">
            <a:avLst>
              <a:gd fmla="val 79255" name="adj"/>
            </a:avLst>
          </a:prstGeom>
          <a:solidFill>
            <a:srgbClr val="006699"/>
          </a:solidFill>
          <a:ln cap="flat" cmpd="sng" w="12700">
            <a:solidFill>
              <a:srgbClr val="006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66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SU_MASTERLOGO_NO_BORDER_H_3.png" id="362" name="Google Shape;36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666750"/>
            <a:ext cx="484505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5"/>
          <p:cNvSpPr txBox="1"/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Access to SQL - Checking the Data - Branches</a:t>
            </a:r>
            <a:endParaRPr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5"/>
          <p:cNvSpPr txBox="1"/>
          <p:nvPr>
            <p:ph idx="11" type="ftr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sp>
        <p:nvSpPr>
          <p:cNvPr id="445" name="Google Shape;445;p45"/>
          <p:cNvSpPr txBox="1"/>
          <p:nvPr/>
        </p:nvSpPr>
        <p:spPr>
          <a:xfrm>
            <a:off x="4948950" y="1788750"/>
            <a:ext cx="3513900" cy="17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43 Branch1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4 Branch2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Abbreviations / full length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6" name="Google Shape;4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325" y="1235525"/>
            <a:ext cx="1004975" cy="4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7525" y="1235525"/>
            <a:ext cx="908732" cy="4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874" y="2238375"/>
            <a:ext cx="470780" cy="30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2" y="1976467"/>
            <a:ext cx="1861225" cy="2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9879" y="2513602"/>
            <a:ext cx="875871" cy="248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1823" y="2761728"/>
            <a:ext cx="448884" cy="27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88840" y="1909275"/>
            <a:ext cx="1046092" cy="11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6"/>
          <p:cNvSpPr txBox="1"/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Access to SQL - Updating the Data - Branches</a:t>
            </a:r>
            <a:endParaRPr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6"/>
          <p:cNvSpPr txBox="1"/>
          <p:nvPr>
            <p:ph idx="11" type="ftr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sp>
        <p:nvSpPr>
          <p:cNvPr id="459" name="Google Shape;459;p46"/>
          <p:cNvSpPr txBox="1"/>
          <p:nvPr/>
        </p:nvSpPr>
        <p:spPr>
          <a:xfrm>
            <a:off x="4292875" y="1645650"/>
            <a:ext cx="4443900" cy="25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43 to 17</a:t>
            </a: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 Branches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Branch2 updated as well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No abbreviations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Combined entries split later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0" name="Google Shape;4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700" y="1018438"/>
            <a:ext cx="1029400" cy="5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138" y="1609775"/>
            <a:ext cx="2868525" cy="27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7"/>
          <p:cNvSpPr txBox="1"/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Access to SQL - Checking the Data - Ranks</a:t>
            </a:r>
            <a:endParaRPr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7"/>
          <p:cNvSpPr txBox="1"/>
          <p:nvPr>
            <p:ph idx="11" type="ftr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sp>
        <p:nvSpPr>
          <p:cNvPr id="468" name="Google Shape;468;p47"/>
          <p:cNvSpPr txBox="1"/>
          <p:nvPr/>
        </p:nvSpPr>
        <p:spPr>
          <a:xfrm>
            <a:off x="4572000" y="1263300"/>
            <a:ext cx="4236300" cy="30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259 Rank</a:t>
            </a: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5 Rank2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Abbreviations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Spaces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Different characters/misspellings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Navy specializations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9" name="Google Shape;4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00" y="1018238"/>
            <a:ext cx="752148" cy="4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025" y="1055825"/>
            <a:ext cx="780792" cy="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579" y="860550"/>
            <a:ext cx="1246314" cy="3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2023" y="1673525"/>
            <a:ext cx="865425" cy="16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/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Access to SQL - Updating the Data - Ranks</a:t>
            </a:r>
            <a:endParaRPr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8"/>
          <p:cNvSpPr txBox="1"/>
          <p:nvPr>
            <p:ph idx="11" type="ftr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sp>
        <p:nvSpPr>
          <p:cNvPr id="479" name="Google Shape;479;p48"/>
          <p:cNvSpPr txBox="1"/>
          <p:nvPr/>
        </p:nvSpPr>
        <p:spPr>
          <a:xfrm>
            <a:off x="4715100" y="1832100"/>
            <a:ext cx="4236300" cy="1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259 to 151 Rank1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Rank2 updated as well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No abbreviations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0" name="Google Shape;4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20900"/>
            <a:ext cx="660677" cy="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508250"/>
            <a:ext cx="4267200" cy="300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9"/>
          <p:cNvSpPr txBox="1"/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Access to SQL - Checking the Data - Conflicts</a:t>
            </a:r>
            <a:endParaRPr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9"/>
          <p:cNvSpPr txBox="1"/>
          <p:nvPr>
            <p:ph idx="11" type="ftr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sp>
        <p:nvSpPr>
          <p:cNvPr id="488" name="Google Shape;488;p49"/>
          <p:cNvSpPr txBox="1"/>
          <p:nvPr/>
        </p:nvSpPr>
        <p:spPr>
          <a:xfrm>
            <a:off x="4602025" y="1532400"/>
            <a:ext cx="4236300" cy="25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20 Conflict1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8 Conflict2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2 Conflict 3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Abbreviations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Misspellings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Accidental entry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9" name="Google Shape;4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88" y="915385"/>
            <a:ext cx="833527" cy="471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686" y="902980"/>
            <a:ext cx="793357" cy="496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3568" y="3563100"/>
            <a:ext cx="843569" cy="496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213" y="1441600"/>
            <a:ext cx="1644500" cy="2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5950" y="1441600"/>
            <a:ext cx="2111912" cy="187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2863" y="4059305"/>
            <a:ext cx="1504950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0"/>
          <p:cNvSpPr txBox="1"/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Access to SQL - Updating the Data - Conflicts</a:t>
            </a:r>
            <a:endParaRPr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0"/>
          <p:cNvSpPr txBox="1"/>
          <p:nvPr>
            <p:ph idx="11" type="ftr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sp>
        <p:nvSpPr>
          <p:cNvPr id="501" name="Google Shape;501;p50"/>
          <p:cNvSpPr txBox="1"/>
          <p:nvPr/>
        </p:nvSpPr>
        <p:spPr>
          <a:xfrm>
            <a:off x="4005775" y="1990500"/>
            <a:ext cx="42363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20 to 14 Conflicts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2" name="Google Shape;5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675" y="1068600"/>
            <a:ext cx="924713" cy="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63" y="1651350"/>
            <a:ext cx="173355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1"/>
          <p:cNvSpPr txBox="1"/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Access to SQL - Checking the Data - Awards</a:t>
            </a:r>
            <a:endParaRPr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1"/>
          <p:cNvSpPr txBox="1"/>
          <p:nvPr>
            <p:ph idx="11" type="ftr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sp>
        <p:nvSpPr>
          <p:cNvPr id="510" name="Google Shape;510;p51"/>
          <p:cNvSpPr txBox="1"/>
          <p:nvPr/>
        </p:nvSpPr>
        <p:spPr>
          <a:xfrm>
            <a:off x="4800750" y="1521450"/>
            <a:ext cx="3951900" cy="24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29 “unique” entries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Most are actually multiple awards for same veteran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Abbreviations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“With Oak Leaf Cluster”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1" name="Google Shape;5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600" y="860538"/>
            <a:ext cx="825400" cy="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475" y="1317850"/>
            <a:ext cx="4177525" cy="33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2"/>
          <p:cNvSpPr txBox="1"/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Access to SQL - Updating the Data - Awards</a:t>
            </a:r>
            <a:endParaRPr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2"/>
          <p:cNvSpPr txBox="1"/>
          <p:nvPr>
            <p:ph idx="11" type="ftr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sp>
        <p:nvSpPr>
          <p:cNvPr id="519" name="Google Shape;519;p52"/>
          <p:cNvSpPr txBox="1"/>
          <p:nvPr/>
        </p:nvSpPr>
        <p:spPr>
          <a:xfrm>
            <a:off x="4572000" y="1308750"/>
            <a:ext cx="4299300" cy="30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29 to 21 “unique” entries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Abbreviations removed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% symbol between additional awards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Fine for temp table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Wrote tool to split into permanent table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0" name="Google Shape;5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960600"/>
            <a:ext cx="7048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50" y="1427325"/>
            <a:ext cx="4364525" cy="22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250" y="3739125"/>
            <a:ext cx="795975" cy="2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3"/>
          <p:cNvSpPr txBox="1"/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Access to SQL - Final Merge</a:t>
            </a:r>
            <a:endParaRPr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3"/>
          <p:cNvSpPr txBox="1"/>
          <p:nvPr>
            <p:ph idx="11" type="ftr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sp>
        <p:nvSpPr>
          <p:cNvPr id="529" name="Google Shape;529;p53"/>
          <p:cNvSpPr txBox="1"/>
          <p:nvPr/>
        </p:nvSpPr>
        <p:spPr>
          <a:xfrm>
            <a:off x="3804000" y="937575"/>
            <a:ext cx="5254200" cy="3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4199 down to 3593 entries in final temporary merge table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ID’s were not taken this time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3587 entries in final permanent table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6 entries lost due to being incomplete, with no last name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411 additional entries over largest original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0" name="Google Shape;5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25" y="1398250"/>
            <a:ext cx="3578825" cy="3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725" y="2563024"/>
            <a:ext cx="876634" cy="3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725" y="2558274"/>
            <a:ext cx="876625" cy="397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4"/>
          <p:cNvSpPr txBox="1"/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Original Access Search Interface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538" name="Google Shape;538;p54"/>
          <p:cNvSpPr txBox="1"/>
          <p:nvPr>
            <p:ph idx="11" type="ftr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Athens State University</a:t>
            </a:r>
            <a:endParaRPr/>
          </a:p>
        </p:txBody>
      </p:sp>
      <p:pic>
        <p:nvPicPr>
          <p:cNvPr id="539" name="Google Shape;53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449" y="971550"/>
            <a:ext cx="6731962" cy="36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Project History &amp; Challenges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368" name="Google Shape;368;p37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Athens State University</a:t>
            </a:r>
            <a:endParaRPr/>
          </a:p>
        </p:txBody>
      </p:sp>
      <p:sp>
        <p:nvSpPr>
          <p:cNvPr id="369" name="Google Shape;369;p37"/>
          <p:cNvSpPr txBox="1"/>
          <p:nvPr>
            <p:ph idx="1" type="body"/>
          </p:nvPr>
        </p:nvSpPr>
        <p:spPr>
          <a:xfrm>
            <a:off x="533400" y="971550"/>
            <a:ext cx="80772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Arial"/>
              <a:buChar char="•"/>
            </a:pPr>
            <a:r>
              <a:rPr lang="en-JM" sz="2400">
                <a:solidFill>
                  <a:srgbClr val="174A75"/>
                </a:solidFill>
              </a:rPr>
              <a:t>Current database – Microsoft Access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Arial"/>
              <a:buChar char="•"/>
            </a:pPr>
            <a:r>
              <a:rPr lang="en-JM" sz="2400">
                <a:solidFill>
                  <a:srgbClr val="174A75"/>
                </a:solidFill>
              </a:rPr>
              <a:t>Fragmentation – 6 files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Arial"/>
              <a:buChar char="•"/>
            </a:pPr>
            <a:r>
              <a:rPr lang="en-JM" sz="2400">
                <a:solidFill>
                  <a:srgbClr val="174A75"/>
                </a:solidFill>
              </a:rPr>
              <a:t>Public UI has inactive edit controls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Arial"/>
              <a:buChar char="•"/>
            </a:pPr>
            <a:r>
              <a:rPr lang="en-JM" sz="2400">
                <a:solidFill>
                  <a:srgbClr val="174A75"/>
                </a:solidFill>
              </a:rPr>
              <a:t>Public UI has a cluttered, confusing interface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Arial"/>
              <a:buChar char="•"/>
            </a:pPr>
            <a:r>
              <a:rPr lang="en-JM" sz="2400">
                <a:solidFill>
                  <a:srgbClr val="174A75"/>
                </a:solidFill>
              </a:rPr>
              <a:t>In the case of multiple results - alphabetically first name loads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Arial"/>
              <a:buChar char="•"/>
            </a:pPr>
            <a:r>
              <a:rPr lang="en-JM" sz="2400">
                <a:solidFill>
                  <a:srgbClr val="174A75"/>
                </a:solidFill>
              </a:rPr>
              <a:t>Small forward and backward arrows along the status bar</a:t>
            </a:r>
            <a:endParaRPr sz="2400">
              <a:solidFill>
                <a:srgbClr val="174A75"/>
              </a:solidFill>
            </a:endParaRPr>
          </a:p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</a:pPr>
            <a:r>
              <a:t/>
            </a:r>
            <a:endParaRPr>
              <a:solidFill>
                <a:srgbClr val="00A1F1"/>
              </a:solidFill>
            </a:endParaRPr>
          </a:p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</a:pPr>
            <a:r>
              <a:t/>
            </a:r>
            <a:endParaRPr>
              <a:solidFill>
                <a:srgbClr val="00A1F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5"/>
          <p:cNvSpPr txBox="1"/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Sample Access Record Result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545" name="Google Shape;545;p55"/>
          <p:cNvSpPr txBox="1"/>
          <p:nvPr>
            <p:ph idx="11" type="ftr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Athens State University</a:t>
            </a:r>
            <a:endParaRPr/>
          </a:p>
        </p:txBody>
      </p:sp>
      <p:pic>
        <p:nvPicPr>
          <p:cNvPr id="546" name="Google Shape;54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994777"/>
            <a:ext cx="4693919" cy="371057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5"/>
          <p:cNvSpPr txBox="1"/>
          <p:nvPr>
            <p:ph idx="1" type="body"/>
          </p:nvPr>
        </p:nvSpPr>
        <p:spPr>
          <a:xfrm>
            <a:off x="5410200" y="994777"/>
            <a:ext cx="3352800" cy="3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JM">
                <a:solidFill>
                  <a:srgbClr val="006699"/>
                </a:solidFill>
                <a:latin typeface="Poppins"/>
                <a:ea typeface="Poppins"/>
                <a:cs typeface="Poppins"/>
                <a:sym typeface="Poppins"/>
              </a:rPr>
              <a:t>Note: I modified the first, middle, and last names to anonymize this record.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6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Viewer Application - Search Window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553" name="Google Shape;553;p56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Athens State University</a:t>
            </a:r>
            <a:endParaRPr/>
          </a:p>
        </p:txBody>
      </p:sp>
      <p:pic>
        <p:nvPicPr>
          <p:cNvPr id="554" name="Google Shape;55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949325"/>
            <a:ext cx="6524230" cy="367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7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Viewer Application - Search Window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560" name="Google Shape;560;p57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Athens State University</a:t>
            </a:r>
            <a:endParaRPr/>
          </a:p>
        </p:txBody>
      </p:sp>
      <p:pic>
        <p:nvPicPr>
          <p:cNvPr id="561" name="Google Shape;56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950152"/>
            <a:ext cx="6553200" cy="3695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8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Viewer Application - Record Window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567" name="Google Shape;567;p58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Athens State University</a:t>
            </a:r>
            <a:endParaRPr/>
          </a:p>
        </p:txBody>
      </p:sp>
      <p:pic>
        <p:nvPicPr>
          <p:cNvPr id="568" name="Google Shape;56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3003" y="971550"/>
            <a:ext cx="5957994" cy="3685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9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Viewer Application - Record Window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574" name="Google Shape;574;p59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Athens State University</a:t>
            </a:r>
            <a:endParaRPr/>
          </a:p>
        </p:txBody>
      </p:sp>
      <p:pic>
        <p:nvPicPr>
          <p:cNvPr id="575" name="Google Shape;57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982" y="990453"/>
            <a:ext cx="5916036" cy="3660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0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Viewer Application - Cemetery Info Window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581" name="Google Shape;581;p60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Athens State University</a:t>
            </a:r>
            <a:endParaRPr/>
          </a:p>
        </p:txBody>
      </p:sp>
      <p:pic>
        <p:nvPicPr>
          <p:cNvPr id="582" name="Google Shape;58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5828" y="996862"/>
            <a:ext cx="5040772" cy="3638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1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Viewer Application - User Comments Window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588" name="Google Shape;588;p61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Athens State University</a:t>
            </a:r>
            <a:endParaRPr/>
          </a:p>
        </p:txBody>
      </p:sp>
      <p:pic>
        <p:nvPicPr>
          <p:cNvPr id="589" name="Google Shape;58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4177" y="1000125"/>
            <a:ext cx="6435645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2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Veterans Window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595" name="Google Shape;595;p62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596" name="Google Shape;59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986850"/>
            <a:ext cx="6517127" cy="366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3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Veterans Window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602" name="Google Shape;602;p63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03" name="Google Shape;60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986678"/>
            <a:ext cx="6517127" cy="366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4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New Veteran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609" name="Google Shape;609;p64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10" name="Google Shape;61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436" y="986850"/>
            <a:ext cx="6517127" cy="366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/>
          <p:nvPr>
            <p:ph type="title"/>
          </p:nvPr>
        </p:nvSpPr>
        <p:spPr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Solutions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375" name="Google Shape;375;p38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Athens State University</a:t>
            </a:r>
            <a:endParaRPr/>
          </a:p>
        </p:txBody>
      </p:sp>
      <p:sp>
        <p:nvSpPr>
          <p:cNvPr id="376" name="Google Shape;376;p38"/>
          <p:cNvSpPr txBox="1"/>
          <p:nvPr>
            <p:ph idx="1" type="body"/>
          </p:nvPr>
        </p:nvSpPr>
        <p:spPr>
          <a:xfrm>
            <a:off x="533400" y="971550"/>
            <a:ext cx="80772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Arial"/>
              <a:buChar char="•"/>
            </a:pPr>
            <a:r>
              <a:rPr lang="en-JM" sz="2400">
                <a:solidFill>
                  <a:srgbClr val="174A75"/>
                </a:solidFill>
              </a:rPr>
              <a:t>SQL – No save file selection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Arial"/>
              <a:buChar char="•"/>
            </a:pPr>
            <a:r>
              <a:rPr lang="en-JM" sz="2400">
                <a:solidFill>
                  <a:srgbClr val="174A75"/>
                </a:solidFill>
              </a:rPr>
              <a:t>Separate viewer and editor into two applications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Arial"/>
              <a:buChar char="•"/>
            </a:pPr>
            <a:r>
              <a:rPr lang="en-JM" sz="2400">
                <a:solidFill>
                  <a:srgbClr val="174A75"/>
                </a:solidFill>
              </a:rPr>
              <a:t>Cleaner, more intuitive interface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Arial"/>
              <a:buChar char="•"/>
            </a:pPr>
            <a:r>
              <a:rPr lang="en-JM" sz="2400">
                <a:solidFill>
                  <a:srgbClr val="174A75"/>
                </a:solidFill>
              </a:rPr>
              <a:t>In the case of multiple results, list the results for user selection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5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Service Details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616" name="Google Shape;616;p65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17" name="Google Shape;61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710951"/>
            <a:ext cx="5555586" cy="172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6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Conflict Details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623" name="Google Shape;623;p66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24" name="Google Shape;6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600" y="1445419"/>
            <a:ext cx="2657552" cy="225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7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Award Details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630" name="Google Shape;630;p67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31" name="Google Shape;63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428750"/>
            <a:ext cx="4724400" cy="2251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8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Edit Veteran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637" name="Google Shape;637;p68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38" name="Google Shape;63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1598" y="971550"/>
            <a:ext cx="6520804" cy="3645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9"/>
          <p:cNvSpPr txBox="1"/>
          <p:nvPr>
            <p:ph type="title"/>
          </p:nvPr>
        </p:nvSpPr>
        <p:spPr>
          <a:xfrm>
            <a:off x="457199" y="438149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Add Veteran By Cemetery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644" name="Google Shape;644;p69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45" name="Google Shape;64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7527" y="986678"/>
            <a:ext cx="6514947" cy="364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0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Cemeteries Window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651" name="Google Shape;651;p70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52" name="Google Shape;65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226" y="984105"/>
            <a:ext cx="6519548" cy="3645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1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Add Cemetery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658" name="Google Shape;658;p71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59" name="Google Shape;65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526" y="986677"/>
            <a:ext cx="6514947" cy="364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2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Edit Cemetery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665" name="Google Shape;665;p72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66" name="Google Shape;66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436" y="985459"/>
            <a:ext cx="6517127" cy="3643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3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Delete Cemetery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672" name="Google Shape;672;p73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73" name="Google Shape;67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851" y="984804"/>
            <a:ext cx="6518298" cy="364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4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Branches Window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679" name="Google Shape;679;p74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80" name="Google Shape;68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226" y="984105"/>
            <a:ext cx="6519548" cy="3645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/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Access to SQL - Migration</a:t>
            </a:r>
            <a:endParaRPr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9"/>
          <p:cNvSpPr txBox="1"/>
          <p:nvPr>
            <p:ph idx="11" type="ftr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pic>
        <p:nvPicPr>
          <p:cNvPr id="383" name="Google Shape;3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71550"/>
            <a:ext cx="48006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075" y="1453325"/>
            <a:ext cx="2090750" cy="21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5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Add Branch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686" name="Google Shape;686;p75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87" name="Google Shape;68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526" y="986678"/>
            <a:ext cx="6514947" cy="364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6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Edit Branch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693" name="Google Shape;693;p76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694" name="Google Shape;69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436" y="985459"/>
            <a:ext cx="6517127" cy="3643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7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Delete Branch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700" name="Google Shape;700;p77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01" name="Google Shape;70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851" y="984804"/>
            <a:ext cx="6518297" cy="364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8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Ranks Window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707" name="Google Shape;707;p78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08" name="Google Shape;70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436" y="984105"/>
            <a:ext cx="6519551" cy="3645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9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Add Rank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714" name="Google Shape;714;p79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15" name="Google Shape;71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436" y="986678"/>
            <a:ext cx="6514945" cy="364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0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Edit Rank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721" name="Google Shape;721;p80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22" name="Google Shape;72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436" y="986678"/>
            <a:ext cx="6517127" cy="3643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1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Delete Rank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728" name="Google Shape;728;p81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29" name="Google Shape;72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436" y="984805"/>
            <a:ext cx="6518297" cy="364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2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Conflicts Window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735" name="Google Shape;735;p82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36" name="Google Shape;73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224" y="984103"/>
            <a:ext cx="6519548" cy="364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3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Add Conflict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742" name="Google Shape;742;p83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43" name="Google Shape;74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527" y="986678"/>
            <a:ext cx="6514946" cy="364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4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Edit Conflict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749" name="Google Shape;749;p84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50" name="Google Shape;75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981" y="987186"/>
            <a:ext cx="6514038" cy="3641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/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Access to SQL - Merging</a:t>
            </a:r>
            <a:endParaRPr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0"/>
          <p:cNvSpPr txBox="1"/>
          <p:nvPr>
            <p:ph idx="11" type="ftr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pic>
        <p:nvPicPr>
          <p:cNvPr id="391" name="Google Shape;3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003225"/>
            <a:ext cx="6271025" cy="6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0"/>
          <p:cNvSpPr txBox="1"/>
          <p:nvPr/>
        </p:nvSpPr>
        <p:spPr>
          <a:xfrm>
            <a:off x="838200" y="1828450"/>
            <a:ext cx="6270900" cy="24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2490 - 3176 Records across db files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4199 on first merge attempt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Possible 1023 additional records over largest file?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5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Delete Conflict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756" name="Google Shape;756;p85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57" name="Google Shape;75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851" y="984805"/>
            <a:ext cx="6518297" cy="3644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6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Awards Window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763" name="Google Shape;763;p86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64" name="Google Shape;76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224" y="984104"/>
            <a:ext cx="6519551" cy="3645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7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Add Award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770" name="Google Shape;770;p87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71" name="Google Shape;77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527" y="986678"/>
            <a:ext cx="6514946" cy="364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8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Edit Award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777" name="Google Shape;777;p88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78" name="Google Shape;77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981" y="987185"/>
            <a:ext cx="6514038" cy="3641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9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Delete Award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784" name="Google Shape;784;p89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85" name="Google Shape;785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852" y="984805"/>
            <a:ext cx="6518296" cy="3644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0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User Comments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791" name="Google Shape;791;p90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92" name="Google Shape;79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852" y="986521"/>
            <a:ext cx="6518296" cy="3668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1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View Comments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798" name="Google Shape;798;p91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799" name="Google Shape;799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851" y="986521"/>
            <a:ext cx="6518297" cy="3668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2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Queries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805" name="Google Shape;805;p92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806" name="Google Shape;80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852" y="986521"/>
            <a:ext cx="6518295" cy="3668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3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Sample Query (How Many)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812" name="Google Shape;812;p93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813" name="Google Shape;81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853" y="986522"/>
            <a:ext cx="6518294" cy="3668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4"/>
          <p:cNvSpPr txBox="1"/>
          <p:nvPr>
            <p:ph type="title"/>
          </p:nvPr>
        </p:nvSpPr>
        <p:spPr>
          <a:xfrm>
            <a:off x="457200" y="438150"/>
            <a:ext cx="82296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n-JM"/>
              <a:t>Admin Application - Sample Query (List The)</a:t>
            </a:r>
            <a:endParaRPr>
              <a:solidFill>
                <a:srgbClr val="006699"/>
              </a:solidFill>
            </a:endParaRPr>
          </a:p>
        </p:txBody>
      </p:sp>
      <p:sp>
        <p:nvSpPr>
          <p:cNvPr id="819" name="Google Shape;819;p94"/>
          <p:cNvSpPr txBox="1"/>
          <p:nvPr>
            <p:ph idx="11" type="ftr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</a:rPr>
              <a:t>Athens State University</a:t>
            </a:r>
            <a:endParaRPr/>
          </a:p>
        </p:txBody>
      </p:sp>
      <p:pic>
        <p:nvPicPr>
          <p:cNvPr id="820" name="Google Shape;82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882" y="987101"/>
            <a:ext cx="6516236" cy="3667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 txBox="1"/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Access to SQL - Checking the Data</a:t>
            </a:r>
            <a:endParaRPr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1"/>
          <p:cNvSpPr txBox="1"/>
          <p:nvPr>
            <p:ph idx="11" type="ftr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pic>
        <p:nvPicPr>
          <p:cNvPr id="399" name="Google Shape;3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" y="1055350"/>
            <a:ext cx="61055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1"/>
          <p:cNvSpPr/>
          <p:nvPr/>
        </p:nvSpPr>
        <p:spPr>
          <a:xfrm>
            <a:off x="252894" y="1909525"/>
            <a:ext cx="6105600" cy="29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1"/>
          <p:cNvSpPr/>
          <p:nvPr/>
        </p:nvSpPr>
        <p:spPr>
          <a:xfrm>
            <a:off x="264800" y="3689000"/>
            <a:ext cx="6105600" cy="28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931" y="1062488"/>
            <a:ext cx="110490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4356" y="1067263"/>
            <a:ext cx="800100" cy="290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1"/>
          <p:cNvCxnSpPr/>
          <p:nvPr/>
        </p:nvCxnSpPr>
        <p:spPr>
          <a:xfrm rot="10800000">
            <a:off x="5532106" y="2248406"/>
            <a:ext cx="381000" cy="678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41"/>
          <p:cNvCxnSpPr/>
          <p:nvPr/>
        </p:nvCxnSpPr>
        <p:spPr>
          <a:xfrm flipH="1">
            <a:off x="5353625" y="2903200"/>
            <a:ext cx="559500" cy="714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41"/>
          <p:cNvSpPr/>
          <p:nvPr/>
        </p:nvSpPr>
        <p:spPr>
          <a:xfrm>
            <a:off x="7591888" y="1224413"/>
            <a:ext cx="778800" cy="345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1"/>
          <p:cNvSpPr/>
          <p:nvPr/>
        </p:nvSpPr>
        <p:spPr>
          <a:xfrm>
            <a:off x="7591900" y="2227036"/>
            <a:ext cx="778800" cy="2937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8" name="Google Shape;408;p41"/>
          <p:cNvCxnSpPr/>
          <p:nvPr/>
        </p:nvCxnSpPr>
        <p:spPr>
          <a:xfrm rot="10800000">
            <a:off x="8460988" y="2045994"/>
            <a:ext cx="359700" cy="276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41"/>
          <p:cNvCxnSpPr/>
          <p:nvPr/>
        </p:nvCxnSpPr>
        <p:spPr>
          <a:xfrm flipH="1">
            <a:off x="8382550" y="2319763"/>
            <a:ext cx="445200" cy="271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5"/>
          <p:cNvSpPr txBox="1"/>
          <p:nvPr>
            <p:ph idx="1" type="body"/>
          </p:nvPr>
        </p:nvSpPr>
        <p:spPr>
          <a:xfrm>
            <a:off x="381000" y="1657350"/>
            <a:ext cx="81534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650"/>
              <a:buFont typeface="Arial"/>
              <a:buNone/>
            </a:pPr>
            <a:r>
              <a:rPr lang="en-JM" sz="4650"/>
              <a:t>THANK </a:t>
            </a:r>
            <a:r>
              <a:rPr lang="en-JM" sz="4650">
                <a:latin typeface="Poppins"/>
                <a:ea typeface="Poppins"/>
                <a:cs typeface="Poppins"/>
                <a:sym typeface="Poppins"/>
              </a:rPr>
              <a:t>YOU</a:t>
            </a:r>
            <a:r>
              <a:rPr lang="en-JM" sz="4650"/>
              <a:t> </a:t>
            </a:r>
            <a:r>
              <a:rPr lang="en-JM" sz="4650">
                <a:solidFill>
                  <a:srgbClr val="006699"/>
                </a:solidFill>
              </a:rPr>
              <a:t>FOR YOUR TIME</a:t>
            </a:r>
            <a:endParaRPr sz="4650">
              <a:solidFill>
                <a:srgbClr val="006699"/>
              </a:solidFill>
            </a:endParaRPr>
          </a:p>
        </p:txBody>
      </p:sp>
      <p:pic>
        <p:nvPicPr>
          <p:cNvPr descr="C:\Users\ADRIEN~1.REY\AppData\Local\Temp\Rar$DR63.888\icons grid\plane_black.png" id="826" name="Google Shape;82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2495550"/>
            <a:ext cx="1225550" cy="12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 txBox="1"/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Access to SQL - Checking the Data - Columns</a:t>
            </a:r>
            <a:endParaRPr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2"/>
          <p:cNvSpPr txBox="1"/>
          <p:nvPr>
            <p:ph idx="11" type="ftr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pic>
        <p:nvPicPr>
          <p:cNvPr id="416" name="Google Shape;4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50" y="896875"/>
            <a:ext cx="1641550" cy="36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2"/>
          <p:cNvSpPr txBox="1"/>
          <p:nvPr/>
        </p:nvSpPr>
        <p:spPr>
          <a:xfrm>
            <a:off x="2827800" y="1254125"/>
            <a:ext cx="58590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24 total fields (+ 1 accidental)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Look for </a:t>
            </a: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Data fields containing possible non-unique duplicates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Cemetery, Branches, Ranks, Conflicts, and Awards (9 fields) needing updates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/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Access to SQL - Checking the Data - Cemeteries</a:t>
            </a:r>
            <a:endParaRPr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43"/>
          <p:cNvSpPr txBox="1"/>
          <p:nvPr>
            <p:ph idx="11" type="ftr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sp>
        <p:nvSpPr>
          <p:cNvPr id="424" name="Google Shape;424;p43"/>
          <p:cNvSpPr txBox="1"/>
          <p:nvPr/>
        </p:nvSpPr>
        <p:spPr>
          <a:xfrm>
            <a:off x="5079900" y="1559550"/>
            <a:ext cx="3513900" cy="23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125 unique entries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Nicknames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Same cemetery or different?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5" name="Google Shape;4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622" y="1990847"/>
            <a:ext cx="2366275" cy="5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990850"/>
            <a:ext cx="1391271" cy="12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2625" y="2697525"/>
            <a:ext cx="2386813" cy="5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7579" y="3483275"/>
            <a:ext cx="2785498" cy="4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5900" y="1074575"/>
            <a:ext cx="1391275" cy="53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"/>
          <p:cNvSpPr txBox="1"/>
          <p:nvPr>
            <p:ph type="title"/>
          </p:nvPr>
        </p:nvSpPr>
        <p:spPr>
          <a:xfrm>
            <a:off x="457200" y="438150"/>
            <a:ext cx="8229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M"/>
              <a:t>Access to SQL - Updating the Data - Cemeteries</a:t>
            </a:r>
            <a:endParaRPr>
              <a:solidFill>
                <a:srgbClr val="00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4"/>
          <p:cNvSpPr txBox="1"/>
          <p:nvPr>
            <p:ph idx="11" type="ftr"/>
          </p:nvPr>
        </p:nvSpPr>
        <p:spPr>
          <a:xfrm>
            <a:off x="457200" y="4781550"/>
            <a:ext cx="6629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n-JM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Athens State University</a:t>
            </a:r>
            <a:endParaRPr/>
          </a:p>
        </p:txBody>
      </p:sp>
      <p:sp>
        <p:nvSpPr>
          <p:cNvPr id="436" name="Google Shape;436;p44"/>
          <p:cNvSpPr txBox="1"/>
          <p:nvPr/>
        </p:nvSpPr>
        <p:spPr>
          <a:xfrm>
            <a:off x="4948950" y="1788750"/>
            <a:ext cx="3513900" cy="17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125 to </a:t>
            </a: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103 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# symbol removed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4A75"/>
              </a:buClr>
              <a:buSzPts val="2400"/>
              <a:buFont typeface="Poppins"/>
              <a:buChar char="•"/>
            </a:pPr>
            <a:r>
              <a:rPr lang="en-JM" sz="2400">
                <a:solidFill>
                  <a:srgbClr val="174A75"/>
                </a:solidFill>
                <a:latin typeface="Poppins"/>
                <a:ea typeface="Poppins"/>
                <a:cs typeface="Poppins"/>
                <a:sym typeface="Poppins"/>
              </a:rPr>
              <a:t>Spaces removed</a:t>
            </a:r>
            <a:endParaRPr sz="2400">
              <a:solidFill>
                <a:srgbClr val="174A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7" name="Google Shape;4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625" y="1009663"/>
            <a:ext cx="1253850" cy="5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009678"/>
            <a:ext cx="2562414" cy="33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ASU Theme">
      <a:dk1>
        <a:srgbClr val="006699"/>
      </a:dk1>
      <a:lt1>
        <a:srgbClr val="FFFFFF"/>
      </a:lt1>
      <a:dk2>
        <a:srgbClr val="004466"/>
      </a:dk2>
      <a:lt2>
        <a:srgbClr val="EEEEDE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